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0"/>
  </p:notesMasterIdLst>
  <p:handoutMasterIdLst>
    <p:handoutMasterId r:id="rId21"/>
  </p:handoutMasterIdLst>
  <p:sldIdLst>
    <p:sldId id="284" r:id="rId5"/>
    <p:sldId id="286" r:id="rId6"/>
    <p:sldId id="287" r:id="rId7"/>
    <p:sldId id="285" r:id="rId8"/>
    <p:sldId id="261" r:id="rId9"/>
    <p:sldId id="262" r:id="rId10"/>
    <p:sldId id="288" r:id="rId11"/>
    <p:sldId id="290" r:id="rId12"/>
    <p:sldId id="291" r:id="rId13"/>
    <p:sldId id="296" r:id="rId14"/>
    <p:sldId id="289" r:id="rId15"/>
    <p:sldId id="292" r:id="rId16"/>
    <p:sldId id="293" r:id="rId17"/>
    <p:sldId id="294" r:id="rId18"/>
    <p:sldId id="295" r:id="rId19"/>
  </p:sldIdLst>
  <p:sldSz cx="12192000" cy="6858000"/>
  <p:notesSz cx="6858000" cy="9144000"/>
  <p:defaultTextStyle>
    <a:defPPr rtl="0">
      <a:defRPr lang="en-US"/>
    </a:defPPr>
    <a:lvl1pPr marL="0" algn="l" defTabSz="914400" rtl="0" eaLnBrk="1" latinLnBrk="0" hangingPunct="1">
      <a:defRPr lang="en-US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en-US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en-US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en-US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en-US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en-US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en-US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en-US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en-US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28" userDrawn="1">
          <p15:clr>
            <a:srgbClr val="A4A3A4"/>
          </p15:clr>
        </p15:guide>
        <p15:guide id="2" pos="6216" userDrawn="1">
          <p15:clr>
            <a:srgbClr val="A4A3A4"/>
          </p15:clr>
        </p15:guide>
        <p15:guide id="3" pos="1440" userDrawn="1">
          <p15:clr>
            <a:srgbClr val="A4A3A4"/>
          </p15:clr>
        </p15:guide>
        <p15:guide id="4" orient="horz" pos="2352" userDrawn="1">
          <p15:clr>
            <a:srgbClr val="A4A3A4"/>
          </p15:clr>
        </p15:guide>
        <p15:guide id="5" orient="horz" pos="936" userDrawn="1">
          <p15:clr>
            <a:srgbClr val="A4A3A4"/>
          </p15:clr>
        </p15:guide>
        <p15:guide id="6" pos="3840" userDrawn="1">
          <p15:clr>
            <a:srgbClr val="A4A3A4"/>
          </p15:clr>
        </p15:guide>
        <p15:guide id="7" orient="horz" pos="314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C46A"/>
    <a:srgbClr val="97EFD3"/>
    <a:srgbClr val="F15574"/>
    <a:srgbClr val="F4EBE8"/>
    <a:srgbClr val="ECC4BF"/>
    <a:srgbClr val="C9ABA7"/>
    <a:srgbClr val="2828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899" autoAdjust="0"/>
  </p:normalViewPr>
  <p:slideViewPr>
    <p:cSldViewPr snapToGrid="0" snapToObjects="1" showGuides="1">
      <p:cViewPr varScale="1">
        <p:scale>
          <a:sx n="77" d="100"/>
          <a:sy n="77" d="100"/>
        </p:scale>
        <p:origin x="86" y="182"/>
      </p:cViewPr>
      <p:guideLst>
        <p:guide orient="horz" pos="528"/>
        <p:guide pos="6216"/>
        <p:guide pos="1440"/>
        <p:guide orient="horz" pos="2352"/>
        <p:guide orient="horz" pos="936"/>
        <p:guide pos="3840"/>
        <p:guide orient="horz" pos="314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>
        <p:scale>
          <a:sx n="120" d="100"/>
          <a:sy n="120" d="100"/>
        </p:scale>
        <p:origin x="5040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8/10/relationships/authors" Target="authors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P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Série 3</c:v>
                </c:pt>
              </c:strCache>
            </c:strRef>
          </c:tx>
          <c:spPr>
            <a:solidFill>
              <a:schemeClr val="tx2">
                <a:alpha val="99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T4</c:v>
                </c:pt>
                <c:pt idx="1">
                  <c:v>T3</c:v>
                </c:pt>
                <c:pt idx="2">
                  <c:v>T2</c:v>
                </c:pt>
                <c:pt idx="3">
                  <c:v>T1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4.5</c:v>
                </c:pt>
                <c:pt idx="1">
                  <c:v>3.5</c:v>
                </c:pt>
                <c:pt idx="2">
                  <c:v>2.5</c:v>
                </c:pt>
                <c:pt idx="3">
                  <c:v>4.3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222-4864-9A92-C5D990DF2D3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Série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T4</c:v>
                </c:pt>
                <c:pt idx="1">
                  <c:v>T3</c:v>
                </c:pt>
                <c:pt idx="2">
                  <c:v>T2</c:v>
                </c:pt>
                <c:pt idx="3">
                  <c:v>T1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2.8</c:v>
                </c:pt>
                <c:pt idx="1">
                  <c:v>1.8</c:v>
                </c:pt>
                <c:pt idx="2">
                  <c:v>4.4000000000000004</c:v>
                </c:pt>
                <c:pt idx="3">
                  <c:v>2.4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222-4864-9A92-C5D990DF2D33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Série 1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T4</c:v>
                </c:pt>
                <c:pt idx="1">
                  <c:v>T3</c:v>
                </c:pt>
                <c:pt idx="2">
                  <c:v>T2</c:v>
                </c:pt>
                <c:pt idx="3">
                  <c:v>T1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5</c:v>
                </c:pt>
                <c:pt idx="1">
                  <c:v>3</c:v>
                </c:pt>
                <c:pt idx="2">
                  <c:v>2</c:v>
                </c:pt>
                <c:pt idx="3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222-4864-9A92-C5D990DF2D3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1238477584"/>
        <c:axId val="1238481520"/>
      </c:barChart>
      <c:catAx>
        <c:axId val="123847758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Univers Condensed Light" panose="020B0306020202040204" pitchFamily="34" charset="0"/>
                <a:ea typeface="+mn-ea"/>
                <a:cs typeface="+mn-cs"/>
              </a:defRPr>
            </a:pPr>
            <a:endParaRPr lang="pt-PT"/>
          </a:p>
        </c:txPr>
        <c:crossAx val="1238481520"/>
        <c:crosses val="autoZero"/>
        <c:auto val="1"/>
        <c:lblAlgn val="ctr"/>
        <c:lblOffset val="100"/>
        <c:noMultiLvlLbl val="0"/>
      </c:catAx>
      <c:valAx>
        <c:axId val="123848152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Univers" panose="020B0503020202020204" pitchFamily="34" charset="0"/>
                <a:ea typeface="+mn-ea"/>
                <a:cs typeface="+mn-cs"/>
              </a:defRPr>
            </a:pPr>
            <a:endParaRPr lang="pt-PT"/>
          </a:p>
        </c:txPr>
        <c:crossAx val="123847758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lang="pt-PT" sz="1197" b="0" i="0" u="none" strike="noStrike" kern="1200" baseline="0" noProof="0">
                <a:solidFill>
                  <a:schemeClr val="tx1">
                    <a:lumMod val="65000"/>
                    <a:lumOff val="35000"/>
                  </a:schemeClr>
                </a:solidFill>
                <a:latin typeface="Univers Condensed Light" panose="020B0306020202040204" pitchFamily="34" charset="0"/>
                <a:ea typeface="+mn-ea"/>
                <a:cs typeface="+mn-cs"/>
              </a:defRPr>
            </a:pPr>
            <a:endParaRPr lang="pt-PT"/>
          </a:p>
        </c:txPr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Univers Condensed Light" panose="020B0306020202040204" pitchFamily="34" charset="0"/>
              <a:ea typeface="+mn-ea"/>
              <a:cs typeface="+mn-cs"/>
            </a:defRPr>
          </a:pPr>
          <a:endParaRPr lang="pt-P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PT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>
            <a:extLst>
              <a:ext uri="{FF2B5EF4-FFF2-40B4-BE49-F238E27FC236}">
                <a16:creationId xmlns:a16="http://schemas.microsoft.com/office/drawing/2014/main" id="{9ED7410E-498A-5DA5-8C8B-03CD6A0DBE0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 dirty="0"/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08DCFB97-F2A4-8E2A-2993-4E6F6DA2E65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39D968-449F-435B-9B05-4F6B8240BDFD}" type="datetime1">
              <a:rPr lang="pt-PT" smtClean="0"/>
              <a:t>08/05/2023</a:t>
            </a:fld>
            <a:endParaRPr lang="pt-PT" dirty="0"/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45AB7CB1-57AA-1BF9-D92C-DF7FE821AF1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 dirty="0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A91B0DD8-421E-19A1-C379-606C759E799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1ECC64-07E3-4425-A38D-69A2BC91F7C3}" type="slidenum">
              <a:rPr lang="pt-PT" smtClean="0"/>
              <a:t>‹nº›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7598033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en-US" sz="1200"/>
            </a:lvl1pPr>
          </a:lstStyle>
          <a:p>
            <a:pPr rtl="0"/>
            <a:endParaRPr lang="pt-PT" noProof="0" dirty="0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en-US" sz="1200"/>
            </a:lvl1pPr>
          </a:lstStyle>
          <a:p>
            <a:fld id="{49D104F6-998E-4064-8B6A-1A19E1984B04}" type="datetime1">
              <a:rPr lang="pt-PT" noProof="0" smtClean="0"/>
              <a:pPr/>
              <a:t>08/05/2023</a:t>
            </a:fld>
            <a:endParaRPr lang="pt-PT" noProof="0" dirty="0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</a:lstStyle>
          <a:p>
            <a:pPr rtl="0"/>
            <a:endParaRPr lang="pt-PT" noProof="0" dirty="0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en-US"/>
            </a:defPPr>
          </a:lstStyle>
          <a:p>
            <a:pPr lvl="0" rtl="0"/>
            <a:r>
              <a:rPr lang="pt-PT" noProof="0"/>
              <a:t>Clique para editar os Estilos de texto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en-US" sz="1200"/>
            </a:lvl1pPr>
          </a:lstStyle>
          <a:p>
            <a:pPr rtl="0"/>
            <a:endParaRPr lang="pt-PT" noProof="0" dirty="0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n-US" sz="1200"/>
            </a:lvl1pPr>
          </a:lstStyle>
          <a:p>
            <a:pPr rtl="0"/>
            <a:fld id="{980D3DFC-11A7-4DDF-8AEE-A5ACE051EBF3}" type="slidenum">
              <a:rPr lang="pt-PT" noProof="0" smtClean="0"/>
              <a:t>‹nº›</a:t>
            </a:fld>
            <a:endParaRPr lang="pt-PT" noProof="0" dirty="0"/>
          </a:p>
        </p:txBody>
      </p:sp>
    </p:spTree>
    <p:extLst>
      <p:ext uri="{BB962C8B-B14F-4D97-AF65-F5344CB8AC3E}">
        <p14:creationId xmlns:p14="http://schemas.microsoft.com/office/powerpoint/2010/main" val="24030090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lang="en-US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en-US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en-US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en-US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en-US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en-US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en-US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en-US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en-US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980D3DFC-11A7-4DDF-8AEE-A5ACE051EBF3}" type="slidenum">
              <a:rPr lang="pt-PT" smtClean="0"/>
              <a:t>1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6594410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980D3DFC-11A7-4DDF-8AEE-A5ACE051EBF3}" type="slidenum">
              <a:rPr lang="pt-PT" smtClean="0"/>
              <a:t>10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4837042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980D3DFC-11A7-4DDF-8AEE-A5ACE051EBF3}" type="slidenum">
              <a:rPr lang="pt-PT" smtClean="0"/>
              <a:t>11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8928549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980D3DFC-11A7-4DDF-8AEE-A5ACE051EBF3}" type="slidenum">
              <a:rPr lang="pt-PT" smtClean="0"/>
              <a:t>12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41420418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980D3DFC-11A7-4DDF-8AEE-A5ACE051EBF3}" type="slidenum">
              <a:rPr lang="pt-PT" smtClean="0"/>
              <a:t>13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4647449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980D3DFC-11A7-4DDF-8AEE-A5ACE051EBF3}" type="slidenum">
              <a:rPr lang="pt-PT" smtClean="0"/>
              <a:t>14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6493824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980D3DFC-11A7-4DDF-8AEE-A5ACE051EBF3}" type="slidenum">
              <a:rPr lang="pt-PT" smtClean="0"/>
              <a:t>15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7285859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980D3DFC-11A7-4DDF-8AEE-A5ACE051EBF3}" type="slidenum">
              <a:rPr lang="pt-PT" smtClean="0"/>
              <a:t>2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0028466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980D3DFC-11A7-4DDF-8AEE-A5ACE051EBF3}" type="slidenum">
              <a:rPr lang="pt-PT" smtClean="0"/>
              <a:t>3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009159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980D3DFC-11A7-4DDF-8AEE-A5ACE051EBF3}" type="slidenum">
              <a:rPr lang="pt-PT" smtClean="0"/>
              <a:t>4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42551933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980D3DFC-11A7-4DDF-8AEE-A5ACE051EBF3}" type="slidenum">
              <a:rPr lang="pt-PT" smtClean="0"/>
              <a:t>5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5833700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980D3DFC-11A7-4DDF-8AEE-A5ACE051EBF3}" type="slidenum">
              <a:rPr lang="pt-PT" smtClean="0"/>
              <a:t>6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4733313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980D3DFC-11A7-4DDF-8AEE-A5ACE051EBF3}" type="slidenum">
              <a:rPr lang="pt-PT" smtClean="0"/>
              <a:t>7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6844163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980D3DFC-11A7-4DDF-8AEE-A5ACE051EBF3}" type="slidenum">
              <a:rPr lang="pt-PT" smtClean="0"/>
              <a:t>8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1610189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980D3DFC-11A7-4DDF-8AEE-A5ACE051EBF3}" type="slidenum">
              <a:rPr lang="pt-PT" smtClean="0"/>
              <a:t>9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4338191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positivo de Título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rma Google;327;p33">
            <a:extLst>
              <a:ext uri="{FF2B5EF4-FFF2-40B4-BE49-F238E27FC236}">
                <a16:creationId xmlns:a16="http://schemas.microsoft.com/office/drawing/2014/main" id="{E09AA4F6-9CBF-53A8-8FE8-0BAB0E7DC989}"/>
              </a:ext>
            </a:extLst>
          </p:cNvPr>
          <p:cNvSpPr/>
          <p:nvPr userDrawn="1"/>
        </p:nvSpPr>
        <p:spPr>
          <a:xfrm>
            <a:off x="1062566" y="1161412"/>
            <a:ext cx="10221119" cy="4831742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rtlCol="0" anchor="ctr" anchorCtr="0">
            <a:noAutofit/>
          </a:bodyPr>
          <a:lstStyle>
            <a:defPPr>
              <a:defRPr lang="en-US"/>
            </a:def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pt-PT" sz="1800" b="0" i="0" u="none" strike="noStrike" cap="none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Forma Google;328;p33">
            <a:extLst>
              <a:ext uri="{FF2B5EF4-FFF2-40B4-BE49-F238E27FC236}">
                <a16:creationId xmlns:a16="http://schemas.microsoft.com/office/drawing/2014/main" id="{CBE4E0BD-29C0-46EA-4A2D-401DD12AEC12}"/>
              </a:ext>
            </a:extLst>
          </p:cNvPr>
          <p:cNvSpPr/>
          <p:nvPr userDrawn="1"/>
        </p:nvSpPr>
        <p:spPr>
          <a:xfrm>
            <a:off x="858371" y="800100"/>
            <a:ext cx="10221119" cy="4953001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rtlCol="0" anchor="ctr" anchorCtr="0">
            <a:noAutofit/>
          </a:bodyPr>
          <a:lstStyle>
            <a:defPPr>
              <a:defRPr lang="en-US"/>
            </a:def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pt-PT" sz="1800" b="0" i="0" u="none" strike="noStrike" cap="none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27EDEC9-86BE-FDB1-3BAE-F5FF0934CA0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63040" y="2240280"/>
            <a:ext cx="4873752" cy="1709928"/>
          </a:xfrm>
        </p:spPr>
        <p:txBody>
          <a:bodyPr rtlCol="0" anchor="b">
            <a:noAutofit/>
          </a:bodyPr>
          <a:lstStyle>
            <a:lvl1pPr marL="0" indent="0" algn="l">
              <a:lnSpc>
                <a:spcPct val="90000"/>
              </a:lnSpc>
              <a:defRPr lang="en-US" sz="6000"/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1EF6069-AEE4-3455-508E-4B9EE30F0CB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463040" y="4014216"/>
            <a:ext cx="4873752" cy="630936"/>
          </a:xfrm>
        </p:spPr>
        <p:txBody>
          <a:bodyPr rtlCol="0">
            <a:noAutofit/>
          </a:bodyPr>
          <a:lstStyle>
            <a:lvl1pPr marL="54864" indent="0" algn="l">
              <a:lnSpc>
                <a:spcPct val="120000"/>
              </a:lnSpc>
              <a:spcBef>
                <a:spcPts val="0"/>
              </a:spcBef>
              <a:buNone/>
              <a:defRPr lang="en-US" sz="2000"/>
            </a:lvl1pPr>
            <a:lvl2pPr marL="457200" indent="0" algn="ctr">
              <a:buNone/>
              <a:defRPr lang="en-US" sz="2000"/>
            </a:lvl2pPr>
            <a:lvl3pPr marL="914400" indent="0" algn="ctr">
              <a:buNone/>
              <a:defRPr lang="en-US" sz="1800"/>
            </a:lvl3pPr>
            <a:lvl4pPr marL="1371600" indent="0" algn="ctr">
              <a:buNone/>
              <a:defRPr lang="en-US" sz="1600"/>
            </a:lvl4pPr>
            <a:lvl5pPr marL="1828800" indent="0" algn="ctr">
              <a:buNone/>
              <a:defRPr lang="en-US" sz="1600"/>
            </a:lvl5pPr>
            <a:lvl6pPr marL="2286000" indent="0" algn="ctr">
              <a:buNone/>
              <a:defRPr lang="en-US" sz="1600"/>
            </a:lvl6pPr>
            <a:lvl7pPr marL="2743200" indent="0" algn="ctr">
              <a:buNone/>
              <a:defRPr lang="en-US" sz="1600"/>
            </a:lvl7pPr>
            <a:lvl8pPr marL="3200400" indent="0" algn="ctr">
              <a:buNone/>
              <a:defRPr lang="en-US" sz="1600"/>
            </a:lvl8pPr>
            <a:lvl9pPr marL="3657600" indent="0" algn="ctr">
              <a:buNone/>
              <a:defRPr lang="en-US" sz="1600"/>
            </a:lvl9pPr>
          </a:lstStyle>
          <a:p>
            <a:pPr rtl="0"/>
            <a:r>
              <a:rPr lang="pt-PT" noProof="0"/>
              <a:t>Clique para editar o estilo do subtítulo do Modelo Global</a:t>
            </a:r>
          </a:p>
        </p:txBody>
      </p:sp>
      <p:sp>
        <p:nvSpPr>
          <p:cNvPr id="15" name="Marcador de Posição da Imagem 13">
            <a:extLst>
              <a:ext uri="{FF2B5EF4-FFF2-40B4-BE49-F238E27FC236}">
                <a16:creationId xmlns:a16="http://schemas.microsoft.com/office/drawing/2014/main" id="{BEF410E3-CEC7-640A-C8FD-08419E6C330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46779" y="812292"/>
            <a:ext cx="3834628" cy="4928616"/>
          </a:xfr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 algn="ctr">
              <a:buNone/>
              <a:defRPr lang="en-US" sz="1800">
                <a:solidFill>
                  <a:schemeClr val="tx1"/>
                </a:solidFill>
              </a:defRPr>
            </a:lvl1pPr>
          </a:lstStyle>
          <a:p>
            <a:pPr marL="0" lvl="0" algn="ctr" rtl="0"/>
            <a:r>
              <a:rPr lang="pt-PT" noProof="0" dirty="0"/>
              <a:t>Clique no ícone para adicionar uma imagem</a:t>
            </a:r>
          </a:p>
        </p:txBody>
      </p:sp>
    </p:spTree>
    <p:extLst>
      <p:ext uri="{BB962C8B-B14F-4D97-AF65-F5344CB8AC3E}">
        <p14:creationId xmlns:p14="http://schemas.microsoft.com/office/powerpoint/2010/main" val="37975914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inha Cronológica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rma Google;1251;p56">
            <a:extLst>
              <a:ext uri="{FF2B5EF4-FFF2-40B4-BE49-F238E27FC236}">
                <a16:creationId xmlns:a16="http://schemas.microsoft.com/office/drawing/2014/main" id="{5240ABBF-9F6E-51C2-3600-798F3A8C4868}"/>
              </a:ext>
            </a:extLst>
          </p:cNvPr>
          <p:cNvSpPr/>
          <p:nvPr userDrawn="1"/>
        </p:nvSpPr>
        <p:spPr>
          <a:xfrm>
            <a:off x="547230" y="1944086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rtlCol="0" anchor="ctr" anchorCtr="0">
            <a:noAutofit/>
          </a:bodyPr>
          <a:lstStyle>
            <a:defPPr>
              <a:defRPr lang="en-US"/>
            </a:def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pt-PT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Forma Google;1251;p56">
            <a:extLst>
              <a:ext uri="{FF2B5EF4-FFF2-40B4-BE49-F238E27FC236}">
                <a16:creationId xmlns:a16="http://schemas.microsoft.com/office/drawing/2014/main" id="{724FD7F3-2232-7463-6613-3EF2344BD063}"/>
              </a:ext>
            </a:extLst>
          </p:cNvPr>
          <p:cNvSpPr/>
          <p:nvPr userDrawn="1"/>
        </p:nvSpPr>
        <p:spPr>
          <a:xfrm>
            <a:off x="4922989" y="1946963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rtlCol="0" anchor="ctr" anchorCtr="0">
            <a:noAutofit/>
          </a:bodyPr>
          <a:lstStyle>
            <a:defPPr>
              <a:defRPr lang="en-US"/>
            </a:def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pt-PT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" name="Forma Google;1251;p56">
            <a:extLst>
              <a:ext uri="{FF2B5EF4-FFF2-40B4-BE49-F238E27FC236}">
                <a16:creationId xmlns:a16="http://schemas.microsoft.com/office/drawing/2014/main" id="{234E24BE-6EC9-C62B-1B5F-EBE5C279EF38}"/>
              </a:ext>
            </a:extLst>
          </p:cNvPr>
          <p:cNvSpPr/>
          <p:nvPr userDrawn="1"/>
        </p:nvSpPr>
        <p:spPr>
          <a:xfrm>
            <a:off x="9225456" y="1924776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rtlCol="0" anchor="ctr" anchorCtr="0">
            <a:noAutofit/>
          </a:bodyPr>
          <a:lstStyle>
            <a:defPPr>
              <a:defRPr lang="en-US"/>
            </a:def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pt-PT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" name="Forma Google;1251;p56">
            <a:extLst>
              <a:ext uri="{FF2B5EF4-FFF2-40B4-BE49-F238E27FC236}">
                <a16:creationId xmlns:a16="http://schemas.microsoft.com/office/drawing/2014/main" id="{F4987345-5BC3-6B09-35D1-118625B93B26}"/>
              </a:ext>
            </a:extLst>
          </p:cNvPr>
          <p:cNvSpPr/>
          <p:nvPr userDrawn="1"/>
        </p:nvSpPr>
        <p:spPr>
          <a:xfrm>
            <a:off x="2798649" y="3902220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rtlCol="0" anchor="ctr" anchorCtr="0">
            <a:noAutofit/>
          </a:bodyPr>
          <a:lstStyle>
            <a:defPPr>
              <a:defRPr lang="en-US"/>
            </a:def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pt-PT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6" name="Forma Google;1251;p56">
            <a:extLst>
              <a:ext uri="{FF2B5EF4-FFF2-40B4-BE49-F238E27FC236}">
                <a16:creationId xmlns:a16="http://schemas.microsoft.com/office/drawing/2014/main" id="{D24F97D8-E25C-583D-72FF-A9AD2A77A71F}"/>
              </a:ext>
            </a:extLst>
          </p:cNvPr>
          <p:cNvSpPr/>
          <p:nvPr userDrawn="1"/>
        </p:nvSpPr>
        <p:spPr>
          <a:xfrm>
            <a:off x="7156227" y="3880033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rtlCol="0" anchor="ctr" anchorCtr="0">
            <a:noAutofit/>
          </a:bodyPr>
          <a:lstStyle>
            <a:defPPr>
              <a:defRPr lang="en-US"/>
            </a:def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pt-PT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 lang="en-US">
                <a:solidFill>
                  <a:schemeClr val="bg1"/>
                </a:solidFill>
              </a:defRPr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36" name="Marcador de Posição do Texto 35">
            <a:extLst>
              <a:ext uri="{FF2B5EF4-FFF2-40B4-BE49-F238E27FC236}">
                <a16:creationId xmlns:a16="http://schemas.microsoft.com/office/drawing/2014/main" id="{C96B6B23-01AB-14E3-6F7D-14E56C8F7FB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8788" y="1836534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 rtlCol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lang="en-US" sz="1600"/>
            </a:lvl2pPr>
          </a:lstStyle>
          <a:p>
            <a:pPr lvl="0" rtl="0"/>
            <a:r>
              <a:rPr lang="pt-PT" noProof="0" dirty="0"/>
              <a:t>Clique para editar os Estilos de texto do modelo global</a:t>
            </a:r>
          </a:p>
          <a:p>
            <a:pPr lvl="1" rtl="0"/>
            <a:r>
              <a:rPr lang="pt-PT" noProof="0" dirty="0"/>
              <a:t>Segundo nível</a:t>
            </a:r>
          </a:p>
        </p:txBody>
      </p:sp>
      <p:sp>
        <p:nvSpPr>
          <p:cNvPr id="40" name="Marcador de Posição do Texto 35">
            <a:extLst>
              <a:ext uri="{FF2B5EF4-FFF2-40B4-BE49-F238E27FC236}">
                <a16:creationId xmlns:a16="http://schemas.microsoft.com/office/drawing/2014/main" id="{B5D9C006-6816-1398-2752-53296B2275E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44975" y="1836534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 rtlCol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lang="en-US" sz="1600"/>
            </a:lvl2pPr>
          </a:lstStyle>
          <a:p>
            <a:pPr lvl="0" rtl="0"/>
            <a:r>
              <a:rPr lang="pt-PT" noProof="0" dirty="0"/>
              <a:t>Clique para editar os Estilos de texto do modelo global</a:t>
            </a:r>
          </a:p>
          <a:p>
            <a:pPr lvl="1" rtl="0"/>
            <a:r>
              <a:rPr lang="pt-PT" noProof="0" dirty="0"/>
              <a:t>Segundo nível</a:t>
            </a:r>
          </a:p>
        </p:txBody>
      </p:sp>
      <p:sp>
        <p:nvSpPr>
          <p:cNvPr id="43" name="Marcador de Posição do Texto 35">
            <a:extLst>
              <a:ext uri="{FF2B5EF4-FFF2-40B4-BE49-F238E27FC236}">
                <a16:creationId xmlns:a16="http://schemas.microsoft.com/office/drawing/2014/main" id="{5C67F012-5EC1-3C44-2545-C90EFB6C7AA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137214" y="1836534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 rtlCol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lang="en-US" sz="1600"/>
            </a:lvl2pPr>
          </a:lstStyle>
          <a:p>
            <a:pPr lvl="0" rtl="0"/>
            <a:r>
              <a:rPr lang="pt-PT" noProof="0" dirty="0"/>
              <a:t>Clique para editar os Estilos de texto do modelo global</a:t>
            </a:r>
          </a:p>
          <a:p>
            <a:pPr lvl="1" rtl="0"/>
            <a:r>
              <a:rPr lang="pt-PT" noProof="0" dirty="0"/>
              <a:t>Segundo nível</a:t>
            </a:r>
          </a:p>
        </p:txBody>
      </p:sp>
      <p:sp>
        <p:nvSpPr>
          <p:cNvPr id="39" name="Marcador de Posição do Texto 35">
            <a:extLst>
              <a:ext uri="{FF2B5EF4-FFF2-40B4-BE49-F238E27FC236}">
                <a16:creationId xmlns:a16="http://schemas.microsoft.com/office/drawing/2014/main" id="{84C1F7B9-544F-1D65-F30E-22B977B0EA4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710407" y="3813978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 rtlCol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lang="en-US" sz="1600"/>
            </a:lvl2pPr>
          </a:lstStyle>
          <a:p>
            <a:pPr lvl="0" rtl="0"/>
            <a:r>
              <a:rPr lang="pt-PT" noProof="0" dirty="0"/>
              <a:t>Clique para editar os Estilos de texto do modelo global</a:t>
            </a:r>
          </a:p>
          <a:p>
            <a:pPr lvl="1" rtl="0"/>
            <a:r>
              <a:rPr lang="pt-PT" noProof="0" dirty="0"/>
              <a:t>Segundo nível</a:t>
            </a:r>
          </a:p>
        </p:txBody>
      </p:sp>
      <p:sp>
        <p:nvSpPr>
          <p:cNvPr id="41" name="Marcador de Posição do Texto 35">
            <a:extLst>
              <a:ext uri="{FF2B5EF4-FFF2-40B4-BE49-F238E27FC236}">
                <a16:creationId xmlns:a16="http://schemas.microsoft.com/office/drawing/2014/main" id="{F0785379-F700-62B9-BF17-703A87E2989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067985" y="3813978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 rtlCol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lang="en-US" sz="1600"/>
            </a:lvl2pPr>
          </a:lstStyle>
          <a:p>
            <a:pPr lvl="0" rtl="0"/>
            <a:r>
              <a:rPr lang="pt-PT" noProof="0" dirty="0"/>
              <a:t>Clique para editar os Estilos de texto do modelo global</a:t>
            </a:r>
          </a:p>
          <a:p>
            <a:pPr lvl="1" rtl="0"/>
            <a:r>
              <a:rPr lang="pt-PT" noProof="0" dirty="0"/>
              <a:t>Segundo nível</a:t>
            </a:r>
          </a:p>
        </p:txBody>
      </p:sp>
    </p:spTree>
    <p:extLst>
      <p:ext uri="{BB962C8B-B14F-4D97-AF65-F5344CB8AC3E}">
        <p14:creationId xmlns:p14="http://schemas.microsoft.com/office/powerpoint/2010/main" val="22660068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ção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rma Google;634;p42">
            <a:extLst>
              <a:ext uri="{FF2B5EF4-FFF2-40B4-BE49-F238E27FC236}">
                <a16:creationId xmlns:a16="http://schemas.microsoft.com/office/drawing/2014/main" id="{8B24251C-09A2-7EC7-D81E-7B4EC1A6C8FB}"/>
              </a:ext>
            </a:extLst>
          </p:cNvPr>
          <p:cNvSpPr/>
          <p:nvPr userDrawn="1"/>
        </p:nvSpPr>
        <p:spPr>
          <a:xfrm>
            <a:off x="1043969" y="2096168"/>
            <a:ext cx="10271731" cy="1505316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rtlCol="0" anchor="ctr" anchorCtr="0">
            <a:noAutofit/>
          </a:bodyPr>
          <a:lstStyle>
            <a:defPPr>
              <a:defRPr lang="en-US"/>
            </a:def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pt-PT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3" name="Forma Google;634;p42">
            <a:extLst>
              <a:ext uri="{FF2B5EF4-FFF2-40B4-BE49-F238E27FC236}">
                <a16:creationId xmlns:a16="http://schemas.microsoft.com/office/drawing/2014/main" id="{7095FC12-1305-9C50-D9A9-1BA4392374E6}"/>
              </a:ext>
            </a:extLst>
          </p:cNvPr>
          <p:cNvSpPr/>
          <p:nvPr userDrawn="1"/>
        </p:nvSpPr>
        <p:spPr>
          <a:xfrm>
            <a:off x="1043969" y="4160972"/>
            <a:ext cx="10271731" cy="1505316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rtlCol="0" anchor="ctr" anchorCtr="0">
            <a:noAutofit/>
          </a:bodyPr>
          <a:lstStyle>
            <a:defPPr>
              <a:defRPr lang="en-US"/>
            </a:def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pt-PT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3" name="Título 22">
            <a:extLst>
              <a:ext uri="{FF2B5EF4-FFF2-40B4-BE49-F238E27FC236}">
                <a16:creationId xmlns:a16="http://schemas.microsoft.com/office/drawing/2014/main" id="{AA325A5B-8E43-DA35-85DE-66DB81C5F5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defPPr>
              <a:defRPr lang="en-US"/>
            </a:def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21" name="Marcador de Posição do Texto 2">
            <a:extLst>
              <a:ext uri="{FF2B5EF4-FFF2-40B4-BE49-F238E27FC236}">
                <a16:creationId xmlns:a16="http://schemas.microsoft.com/office/drawing/2014/main" id="{BCA26A7E-435E-AFBA-FECA-047481A83CB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92795" y="1920319"/>
            <a:ext cx="10268712" cy="1505315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896112" rIns="6492240" rtlCol="0" anchor="ctr"/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lang="en-US" sz="2000" b="0">
                <a:latin typeface="+mj-lt"/>
              </a:defRPr>
            </a:lvl1pPr>
            <a:lvl2pPr marL="457200" indent="0">
              <a:buNone/>
              <a:defRPr lang="en-US" sz="2000" b="1"/>
            </a:lvl2pPr>
            <a:lvl3pPr marL="914400" indent="0">
              <a:buNone/>
              <a:defRPr lang="en-US" sz="1800" b="1"/>
            </a:lvl3pPr>
            <a:lvl4pPr marL="1371600" indent="0">
              <a:buNone/>
              <a:defRPr lang="en-US" sz="1600" b="1"/>
            </a:lvl4pPr>
            <a:lvl5pPr marL="1828800" indent="0">
              <a:buNone/>
              <a:defRPr lang="en-US" sz="1600" b="1"/>
            </a:lvl5pPr>
            <a:lvl6pPr marL="2286000" indent="0">
              <a:buNone/>
              <a:defRPr lang="en-US" sz="1600" b="1"/>
            </a:lvl6pPr>
            <a:lvl7pPr marL="2743200" indent="0">
              <a:buNone/>
              <a:defRPr lang="en-US" sz="1600" b="1"/>
            </a:lvl7pPr>
            <a:lvl8pPr marL="3200400" indent="0">
              <a:buNone/>
              <a:defRPr lang="en-US" sz="1600" b="1"/>
            </a:lvl8pPr>
            <a:lvl9pPr marL="3657600" indent="0">
              <a:buNone/>
              <a:defRPr lang="en-US" sz="1600" b="1"/>
            </a:lvl9pPr>
          </a:lstStyle>
          <a:p>
            <a:pPr lvl="0" rtl="0"/>
            <a:r>
              <a:rPr lang="pt-PT" noProof="0" dirty="0"/>
              <a:t>Clique para editar os estilos de texto do Modelo Global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4A82CD3C-84E1-013B-FEDD-5B4008CD2B33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645152" y="2007884"/>
            <a:ext cx="6408671" cy="1330189"/>
          </a:xfrm>
        </p:spPr>
        <p:txBody>
          <a:bodyPr rtlCol="0" anchor="ctr"/>
          <a:lstStyle>
            <a:lvl1pPr marL="0" indent="-137160">
              <a:lnSpc>
                <a:spcPct val="100000"/>
              </a:lnSpc>
              <a:spcBef>
                <a:spcPts val="0"/>
              </a:spcBef>
              <a:buSzPct val="50000"/>
              <a:defRPr lang="en-US"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lang="en-US"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lang="en-US"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lang="en-US" sz="1100"/>
            </a:lvl4pPr>
            <a:lvl5pPr indent="-137160">
              <a:buSzPct val="50000"/>
              <a:defRPr lang="en-US" sz="1100"/>
            </a:lvl5pPr>
          </a:lstStyle>
          <a:p>
            <a:pPr lvl="0" rtl="0"/>
            <a:r>
              <a:rPr lang="pt-PT" noProof="0" dirty="0"/>
              <a:t>Clique para editar os estilos de texto do Modelo Global</a:t>
            </a:r>
          </a:p>
          <a:p>
            <a:pPr lvl="1" rtl="0"/>
            <a:r>
              <a:rPr lang="pt-PT" noProof="0" dirty="0"/>
              <a:t>Segundo nível</a:t>
            </a:r>
          </a:p>
          <a:p>
            <a:pPr lvl="2" rtl="0"/>
            <a:r>
              <a:rPr lang="pt-PT" noProof="0" dirty="0"/>
              <a:t>Terceiro nível</a:t>
            </a:r>
          </a:p>
          <a:p>
            <a:pPr lvl="3" rtl="0"/>
            <a:r>
              <a:rPr lang="pt-PT" noProof="0" dirty="0"/>
              <a:t>Quarto nível</a:t>
            </a:r>
          </a:p>
        </p:txBody>
      </p:sp>
      <p:sp>
        <p:nvSpPr>
          <p:cNvPr id="22" name="Marcador de Posição do Texto 4">
            <a:extLst>
              <a:ext uri="{FF2B5EF4-FFF2-40B4-BE49-F238E27FC236}">
                <a16:creationId xmlns:a16="http://schemas.microsoft.com/office/drawing/2014/main" id="{42E5F6B0-4BF8-B61C-19DC-44EADF2C6A3E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892795" y="4005858"/>
            <a:ext cx="10268712" cy="1505315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896112" rIns="6492240" rtlCol="0" anchor="ctr"/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lang="en-US" sz="2000" b="0">
                <a:latin typeface="+mj-lt"/>
              </a:defRPr>
            </a:lvl1pPr>
            <a:lvl2pPr marL="457200" indent="0">
              <a:buNone/>
              <a:defRPr lang="en-US" sz="2000" b="1"/>
            </a:lvl2pPr>
            <a:lvl3pPr marL="914400" indent="0">
              <a:buNone/>
              <a:defRPr lang="en-US" sz="1800" b="1"/>
            </a:lvl3pPr>
            <a:lvl4pPr marL="1371600" indent="0">
              <a:buNone/>
              <a:defRPr lang="en-US" sz="1600" b="1"/>
            </a:lvl4pPr>
            <a:lvl5pPr marL="1828800" indent="0">
              <a:buNone/>
              <a:defRPr lang="en-US" sz="1600" b="1"/>
            </a:lvl5pPr>
            <a:lvl6pPr marL="2286000" indent="0">
              <a:buNone/>
              <a:defRPr lang="en-US" sz="1600" b="1"/>
            </a:lvl6pPr>
            <a:lvl7pPr marL="2743200" indent="0">
              <a:buNone/>
              <a:defRPr lang="en-US" sz="1600" b="1"/>
            </a:lvl7pPr>
            <a:lvl8pPr marL="3200400" indent="0">
              <a:buNone/>
              <a:defRPr lang="en-US" sz="1600" b="1"/>
            </a:lvl8pPr>
            <a:lvl9pPr marL="3657600" indent="0">
              <a:buNone/>
              <a:defRPr lang="en-US" sz="1600" b="1"/>
            </a:lvl9pPr>
          </a:lstStyle>
          <a:p>
            <a:pPr lvl="0" rtl="0"/>
            <a:r>
              <a:rPr lang="pt-PT" noProof="0" dirty="0"/>
              <a:t>Clique para editar os estilos de texto do Modelo Global</a:t>
            </a:r>
          </a:p>
        </p:txBody>
      </p:sp>
      <p:sp>
        <p:nvSpPr>
          <p:cNvPr id="20" name="Marcador de Posição de Conteúdo 3">
            <a:extLst>
              <a:ext uri="{FF2B5EF4-FFF2-40B4-BE49-F238E27FC236}">
                <a16:creationId xmlns:a16="http://schemas.microsoft.com/office/drawing/2014/main" id="{710FDC74-97A7-7CF9-8479-7DF70FE009C4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4645152" y="4093420"/>
            <a:ext cx="6408671" cy="1330189"/>
          </a:xfrm>
        </p:spPr>
        <p:txBody>
          <a:bodyPr rtlCol="0" anchor="ctr"/>
          <a:lstStyle>
            <a:lvl1pPr marL="0" indent="-137160">
              <a:lnSpc>
                <a:spcPct val="100000"/>
              </a:lnSpc>
              <a:spcBef>
                <a:spcPts val="0"/>
              </a:spcBef>
              <a:buSzPct val="50000"/>
              <a:defRPr lang="en-US"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lang="en-US"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lang="en-US"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lang="en-US" sz="1100"/>
            </a:lvl4pPr>
            <a:lvl5pPr indent="-137160">
              <a:buSzPct val="50000"/>
              <a:defRPr lang="en-US" sz="1100"/>
            </a:lvl5pPr>
          </a:lstStyle>
          <a:p>
            <a:pPr lvl="0" rtl="0"/>
            <a:r>
              <a:rPr lang="pt-PT" noProof="0" dirty="0"/>
              <a:t>Clique para editar os estilos de texto do Modelo Global</a:t>
            </a:r>
          </a:p>
          <a:p>
            <a:pPr lvl="1" rtl="0"/>
            <a:r>
              <a:rPr lang="pt-PT" noProof="0" dirty="0"/>
              <a:t>Segundo nível</a:t>
            </a:r>
          </a:p>
          <a:p>
            <a:pPr lvl="2" rtl="0"/>
            <a:r>
              <a:rPr lang="pt-PT" noProof="0" dirty="0"/>
              <a:t>Terceiro nível</a:t>
            </a:r>
          </a:p>
          <a:p>
            <a:pPr lvl="3" rtl="0"/>
            <a:r>
              <a:rPr lang="pt-PT" noProof="0" dirty="0"/>
              <a:t>Quarto nível</a:t>
            </a:r>
          </a:p>
        </p:txBody>
      </p:sp>
      <p:sp>
        <p:nvSpPr>
          <p:cNvPr id="9" name="Marcador de Posição do Número do Diapositivo 8">
            <a:extLst>
              <a:ext uri="{FF2B5EF4-FFF2-40B4-BE49-F238E27FC236}">
                <a16:creationId xmlns:a16="http://schemas.microsoft.com/office/drawing/2014/main" id="{7EA9E27A-A5B9-7554-B03C-977DD0697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n-US"/>
            </a:defPPr>
          </a:lstStyle>
          <a:p>
            <a:pPr rtl="0"/>
            <a:fld id="{8D0AFDD5-844D-364D-8AEC-50CF4D36D55D}" type="slidenum">
              <a:rPr lang="pt-PT" noProof="0" smtClean="0"/>
              <a:t>‹nº›</a:t>
            </a:fld>
            <a:endParaRPr lang="pt-PT" noProof="0" dirty="0"/>
          </a:p>
        </p:txBody>
      </p:sp>
      <p:sp>
        <p:nvSpPr>
          <p:cNvPr id="8" name="Marcador de Posição do Rodapé 7">
            <a:extLst>
              <a:ext uri="{FF2B5EF4-FFF2-40B4-BE49-F238E27FC236}">
                <a16:creationId xmlns:a16="http://schemas.microsoft.com/office/drawing/2014/main" id="{10B2D671-9FA9-57ED-C5BB-EF64BEB136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en-US"/>
            </a:defPPr>
          </a:lstStyle>
          <a:p>
            <a:pPr rtl="0"/>
            <a:r>
              <a:rPr lang="pt-PT" noProof="0" dirty="0"/>
              <a:t>Título da apresentação</a:t>
            </a:r>
          </a:p>
        </p:txBody>
      </p:sp>
      <p:sp>
        <p:nvSpPr>
          <p:cNvPr id="7" name="Marcador de Posição da Data 6">
            <a:extLst>
              <a:ext uri="{FF2B5EF4-FFF2-40B4-BE49-F238E27FC236}">
                <a16:creationId xmlns:a16="http://schemas.microsoft.com/office/drawing/2014/main" id="{ECF944D9-3F95-D788-A7A5-9C541DBDE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en-US"/>
            </a:defPPr>
          </a:lstStyle>
          <a:p>
            <a:pPr rtl="0"/>
            <a:r>
              <a:rPr lang="pt-PT" noProof="0" dirty="0"/>
              <a:t>DE 20XX</a:t>
            </a:r>
          </a:p>
        </p:txBody>
      </p:sp>
    </p:spTree>
    <p:extLst>
      <p:ext uri="{BB962C8B-B14F-4D97-AF65-F5344CB8AC3E}">
        <p14:creationId xmlns:p14="http://schemas.microsoft.com/office/powerpoint/2010/main" val="42780576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Duplo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4CB1F4-E4E2-E27F-87D0-6DFE663759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defPPr>
              <a:defRPr lang="en-US"/>
            </a:def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7" name="Forma Google;1148;p53">
            <a:extLst>
              <a:ext uri="{FF2B5EF4-FFF2-40B4-BE49-F238E27FC236}">
                <a16:creationId xmlns:a16="http://schemas.microsoft.com/office/drawing/2014/main" id="{D76333E0-FAE0-3B63-28EE-BA834131593C}"/>
              </a:ext>
            </a:extLst>
          </p:cNvPr>
          <p:cNvSpPr/>
          <p:nvPr userDrawn="1"/>
        </p:nvSpPr>
        <p:spPr>
          <a:xfrm>
            <a:off x="6481182" y="2106081"/>
            <a:ext cx="5056632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rtlCol="0" anchor="ctr" anchorCtr="0">
            <a:noAutofit/>
          </a:bodyPr>
          <a:lstStyle>
            <a:defPPr>
              <a:defRPr lang="en-US"/>
            </a:def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pt-PT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1" name="Forma Google;1148;p53">
            <a:extLst>
              <a:ext uri="{FF2B5EF4-FFF2-40B4-BE49-F238E27FC236}">
                <a16:creationId xmlns:a16="http://schemas.microsoft.com/office/drawing/2014/main" id="{B21F23CA-8996-2ED3-865E-9CBB7B3DEF01}"/>
              </a:ext>
            </a:extLst>
          </p:cNvPr>
          <p:cNvSpPr/>
          <p:nvPr userDrawn="1"/>
        </p:nvSpPr>
        <p:spPr>
          <a:xfrm>
            <a:off x="808072" y="2106081"/>
            <a:ext cx="5054248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rtlCol="0" anchor="ctr" anchorCtr="0">
            <a:noAutofit/>
          </a:bodyPr>
          <a:lstStyle>
            <a:defPPr>
              <a:defRPr lang="en-US"/>
            </a:def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pt-PT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8" name="Marcador de Posição do Texto 24">
            <a:extLst>
              <a:ext uri="{FF2B5EF4-FFF2-40B4-BE49-F238E27FC236}">
                <a16:creationId xmlns:a16="http://schemas.microsoft.com/office/drawing/2014/main" id="{BF16B1C6-54F0-43B5-701B-5ACB9DB37B7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85800" y="1956816"/>
            <a:ext cx="5048882" cy="3986784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320040" tIns="502920" rtlCol="0"/>
          <a:lstStyle>
            <a:lvl1pPr marL="0" indent="0" algn="l">
              <a:buFont typeface="Arial" panose="020B0604020202020204" pitchFamily="34" charset="0"/>
              <a:buNone/>
              <a:defRPr lang="en-US" sz="2000">
                <a:latin typeface="+mj-lt"/>
              </a:defRPr>
            </a:lvl1pPr>
          </a:lstStyle>
          <a:p>
            <a:pPr lvl="0" rtl="0"/>
            <a:r>
              <a:rPr lang="pt-PT" noProof="0" dirty="0"/>
              <a:t>Clique para editar os Estilos de texto do modelo global</a:t>
            </a:r>
          </a:p>
        </p:txBody>
      </p:sp>
      <p:sp>
        <p:nvSpPr>
          <p:cNvPr id="21" name="Marcador de Posição de Conteúdo 3">
            <a:extLst>
              <a:ext uri="{FF2B5EF4-FFF2-40B4-BE49-F238E27FC236}">
                <a16:creationId xmlns:a16="http://schemas.microsoft.com/office/drawing/2014/main" id="{86A122E7-1CF8-0AB9-3407-6E725320DC6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932688" y="2944368"/>
            <a:ext cx="4604512" cy="2785100"/>
          </a:xfrm>
        </p:spPr>
        <p:txBody>
          <a:bodyPr rtlCol="0"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lang="en-US"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lang="en-US"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lang="en-US"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lang="en-US" sz="1100"/>
            </a:lvl4pPr>
            <a:lvl5pPr indent="-137160">
              <a:buSzPct val="50000"/>
              <a:defRPr lang="en-US" sz="1100"/>
            </a:lvl5pPr>
          </a:lstStyle>
          <a:p>
            <a:pPr lvl="0" rtl="0"/>
            <a:r>
              <a:rPr lang="pt-PT" noProof="0" dirty="0"/>
              <a:t>Clique para editar os Estilos de texto do modelo global</a:t>
            </a:r>
          </a:p>
          <a:p>
            <a:pPr lvl="1" rtl="0"/>
            <a:r>
              <a:rPr lang="pt-PT" noProof="0" dirty="0"/>
              <a:t>Segundo nível</a:t>
            </a:r>
          </a:p>
          <a:p>
            <a:pPr lvl="2" rtl="0"/>
            <a:r>
              <a:rPr lang="pt-PT" noProof="0" dirty="0"/>
              <a:t>Terceiro nível</a:t>
            </a:r>
          </a:p>
          <a:p>
            <a:pPr lvl="3" rtl="0"/>
            <a:r>
              <a:rPr lang="pt-PT" noProof="0" dirty="0"/>
              <a:t>Quarto nível</a:t>
            </a:r>
          </a:p>
        </p:txBody>
      </p:sp>
      <p:sp>
        <p:nvSpPr>
          <p:cNvPr id="20" name="Marcador de Posição do Texto 24">
            <a:extLst>
              <a:ext uri="{FF2B5EF4-FFF2-40B4-BE49-F238E27FC236}">
                <a16:creationId xmlns:a16="http://schemas.microsoft.com/office/drawing/2014/main" id="{F5C0C473-4EA8-206C-EDC5-DAF92DC87E7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358128" y="1956816"/>
            <a:ext cx="5047488" cy="3986784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320040" tIns="502920" rtlCol="0"/>
          <a:lstStyle>
            <a:lvl1pPr marL="0" indent="0" algn="l">
              <a:buFont typeface="Arial" panose="020B0604020202020204" pitchFamily="34" charset="0"/>
              <a:buNone/>
              <a:defRPr lang="en-US" sz="2000">
                <a:latin typeface="+mj-lt"/>
              </a:defRPr>
            </a:lvl1pPr>
          </a:lstStyle>
          <a:p>
            <a:pPr lvl="0" rtl="0"/>
            <a:r>
              <a:rPr lang="pt-PT" noProof="0" dirty="0"/>
              <a:t>Clique para editar os Estilos de texto do modelo global</a:t>
            </a:r>
          </a:p>
        </p:txBody>
      </p:sp>
      <p:sp>
        <p:nvSpPr>
          <p:cNvPr id="23" name="Marcador de Posição de Conteúdo 3">
            <a:extLst>
              <a:ext uri="{FF2B5EF4-FFF2-40B4-BE49-F238E27FC236}">
                <a16:creationId xmlns:a16="http://schemas.microsoft.com/office/drawing/2014/main" id="{E3B2BF64-243E-E09B-24DD-86574712A72C}"/>
              </a:ext>
            </a:extLst>
          </p:cNvPr>
          <p:cNvSpPr>
            <a:spLocks noGrp="1"/>
          </p:cNvSpPr>
          <p:nvPr>
            <p:ph sz="half" idx="20" hasCustomPrompt="1"/>
          </p:nvPr>
        </p:nvSpPr>
        <p:spPr>
          <a:xfrm>
            <a:off x="6600154" y="2944368"/>
            <a:ext cx="4608576" cy="2785100"/>
          </a:xfrm>
        </p:spPr>
        <p:txBody>
          <a:bodyPr rtlCol="0"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lang="en-US"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lang="en-US"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lang="en-US"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lang="en-US" sz="1100"/>
            </a:lvl4pPr>
            <a:lvl5pPr indent="-137160">
              <a:buSzPct val="50000"/>
              <a:defRPr lang="en-US" sz="1100"/>
            </a:lvl5pPr>
          </a:lstStyle>
          <a:p>
            <a:pPr lvl="0" rtl="0"/>
            <a:r>
              <a:rPr lang="pt-PT" noProof="0"/>
              <a:t>Clique para editar os Estilos de texto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3A18DB23-E349-DF43-8126-A1F21B8C3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n-US"/>
            </a:defPPr>
          </a:lstStyle>
          <a:p>
            <a:pPr rtl="0"/>
            <a:fld id="{8D0AFDD5-844D-364D-8AEC-50CF4D36D55D}" type="slidenum">
              <a:rPr lang="pt-PT" noProof="0" smtClean="0"/>
              <a:pPr rtl="0"/>
              <a:t>‹nº›</a:t>
            </a:fld>
            <a:endParaRPr lang="pt-PT" noProof="0" dirty="0"/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46774F0D-57B5-C6EE-016C-501DC8D7E4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en-US"/>
            </a:defPPr>
          </a:lstStyle>
          <a:p>
            <a:pPr rtl="0"/>
            <a:r>
              <a:rPr lang="pt-PT" noProof="0" dirty="0"/>
              <a:t>Título da apresentação</a:t>
            </a:r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5DF0D283-938B-8E26-1C43-DC3AD65091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en-US"/>
            </a:defPPr>
          </a:lstStyle>
          <a:p>
            <a:pPr rtl="0"/>
            <a:r>
              <a:rPr lang="pt-PT" noProof="0" dirty="0"/>
              <a:t>DE 20XX</a:t>
            </a:r>
          </a:p>
        </p:txBody>
      </p:sp>
    </p:spTree>
    <p:extLst>
      <p:ext uri="{BB962C8B-B14F-4D97-AF65-F5344CB8AC3E}">
        <p14:creationId xmlns:p14="http://schemas.microsoft.com/office/powerpoint/2010/main" val="41890907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Três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4CB1F4-E4E2-E27F-87D0-6DFE663759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defPPr>
              <a:defRPr lang="en-US"/>
            </a:def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7" name="Forma Google;1148;p53">
            <a:extLst>
              <a:ext uri="{FF2B5EF4-FFF2-40B4-BE49-F238E27FC236}">
                <a16:creationId xmlns:a16="http://schemas.microsoft.com/office/drawing/2014/main" id="{D76333E0-FAE0-3B63-28EE-BA834131593C}"/>
              </a:ext>
            </a:extLst>
          </p:cNvPr>
          <p:cNvSpPr/>
          <p:nvPr userDrawn="1"/>
        </p:nvSpPr>
        <p:spPr>
          <a:xfrm>
            <a:off x="8370942" y="2106081"/>
            <a:ext cx="3249570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rtlCol="0" anchor="ctr" anchorCtr="0">
            <a:noAutofit/>
          </a:bodyPr>
          <a:lstStyle>
            <a:defPPr>
              <a:defRPr lang="en-US"/>
            </a:def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pt-PT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9" name="Forma Google;1148;p53">
            <a:extLst>
              <a:ext uri="{FF2B5EF4-FFF2-40B4-BE49-F238E27FC236}">
                <a16:creationId xmlns:a16="http://schemas.microsoft.com/office/drawing/2014/main" id="{1BF10461-2A6D-BD12-B1D7-5A73DDD367A8}"/>
              </a:ext>
            </a:extLst>
          </p:cNvPr>
          <p:cNvSpPr/>
          <p:nvPr userDrawn="1"/>
        </p:nvSpPr>
        <p:spPr>
          <a:xfrm>
            <a:off x="4599233" y="2106081"/>
            <a:ext cx="3249570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rtlCol="0" anchor="ctr" anchorCtr="0">
            <a:noAutofit/>
          </a:bodyPr>
          <a:lstStyle>
            <a:defPPr>
              <a:defRPr lang="en-US"/>
            </a:def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pt-PT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1" name="Forma Google;1148;p53">
            <a:extLst>
              <a:ext uri="{FF2B5EF4-FFF2-40B4-BE49-F238E27FC236}">
                <a16:creationId xmlns:a16="http://schemas.microsoft.com/office/drawing/2014/main" id="{B21F23CA-8996-2ED3-865E-9CBB7B3DEF01}"/>
              </a:ext>
            </a:extLst>
          </p:cNvPr>
          <p:cNvSpPr/>
          <p:nvPr userDrawn="1"/>
        </p:nvSpPr>
        <p:spPr>
          <a:xfrm>
            <a:off x="808072" y="2106081"/>
            <a:ext cx="3249570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rtlCol="0" anchor="ctr" anchorCtr="0">
            <a:noAutofit/>
          </a:bodyPr>
          <a:lstStyle>
            <a:defPPr>
              <a:defRPr lang="en-US"/>
            </a:def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pt-PT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8" name="Marcador de Posição do Texto 24">
            <a:extLst>
              <a:ext uri="{FF2B5EF4-FFF2-40B4-BE49-F238E27FC236}">
                <a16:creationId xmlns:a16="http://schemas.microsoft.com/office/drawing/2014/main" id="{BF16B1C6-54F0-43B5-701B-5ACB9DB37B7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85800" y="1956816"/>
            <a:ext cx="3246120" cy="3986784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320040" tIns="502920" rtlCol="0"/>
          <a:lstStyle>
            <a:lvl1pPr marL="0" indent="0" algn="l">
              <a:buFont typeface="Arial" panose="020B0604020202020204" pitchFamily="34" charset="0"/>
              <a:buNone/>
              <a:defRPr lang="en-US" sz="2000">
                <a:latin typeface="+mj-lt"/>
              </a:defRPr>
            </a:lvl1pPr>
          </a:lstStyle>
          <a:p>
            <a:pPr lvl="0" rtl="0"/>
            <a:r>
              <a:rPr lang="pt-PT" noProof="0" dirty="0"/>
              <a:t>Clique para editar os Estilos de texto do modelo global</a:t>
            </a:r>
          </a:p>
        </p:txBody>
      </p:sp>
      <p:sp>
        <p:nvSpPr>
          <p:cNvPr id="21" name="Marcador de Posição de Conteúdo 3">
            <a:extLst>
              <a:ext uri="{FF2B5EF4-FFF2-40B4-BE49-F238E27FC236}">
                <a16:creationId xmlns:a16="http://schemas.microsoft.com/office/drawing/2014/main" id="{86A122E7-1CF8-0AB9-3407-6E725320DC6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932688" y="2944368"/>
            <a:ext cx="2743200" cy="2785100"/>
          </a:xfrm>
        </p:spPr>
        <p:txBody>
          <a:bodyPr rtlCol="0"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lang="en-US"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lang="en-US"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lang="en-US"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lang="en-US" sz="1100"/>
            </a:lvl4pPr>
            <a:lvl5pPr indent="-137160">
              <a:buSzPct val="50000"/>
              <a:defRPr lang="en-US" sz="1100"/>
            </a:lvl5pPr>
          </a:lstStyle>
          <a:p>
            <a:pPr lvl="0" rtl="0"/>
            <a:r>
              <a:rPr lang="pt-PT" noProof="0" dirty="0"/>
              <a:t>Clique para editar os Estilos de texto do modelo global</a:t>
            </a:r>
          </a:p>
          <a:p>
            <a:pPr lvl="1" rtl="0"/>
            <a:r>
              <a:rPr lang="pt-PT" noProof="0" dirty="0"/>
              <a:t>Segundo nível</a:t>
            </a:r>
          </a:p>
          <a:p>
            <a:pPr lvl="2" rtl="0"/>
            <a:r>
              <a:rPr lang="pt-PT" noProof="0" dirty="0"/>
              <a:t>Terceiro nível</a:t>
            </a:r>
          </a:p>
          <a:p>
            <a:pPr lvl="3" rtl="0"/>
            <a:r>
              <a:rPr lang="pt-PT" noProof="0" dirty="0"/>
              <a:t>Quarto nível</a:t>
            </a:r>
          </a:p>
        </p:txBody>
      </p:sp>
      <p:sp>
        <p:nvSpPr>
          <p:cNvPr id="19" name="Marcador de Posição do Texto 24">
            <a:extLst>
              <a:ext uri="{FF2B5EF4-FFF2-40B4-BE49-F238E27FC236}">
                <a16:creationId xmlns:a16="http://schemas.microsoft.com/office/drawing/2014/main" id="{9B6C5E12-67C8-B5AA-FC61-A40F6C388F8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480560" y="1956816"/>
            <a:ext cx="3246120" cy="3986784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320040" tIns="502920" rtlCol="0"/>
          <a:lstStyle>
            <a:lvl1pPr marL="0" indent="0" algn="l">
              <a:buFont typeface="Arial" panose="020B0604020202020204" pitchFamily="34" charset="0"/>
              <a:buNone/>
              <a:defRPr lang="en-US" sz="2000">
                <a:latin typeface="+mj-lt"/>
              </a:defRPr>
            </a:lvl1pPr>
          </a:lstStyle>
          <a:p>
            <a:pPr lvl="0" rtl="0"/>
            <a:r>
              <a:rPr lang="pt-PT" noProof="0" dirty="0"/>
              <a:t>Clique para editar os Estilos de texto do modelo global</a:t>
            </a:r>
          </a:p>
        </p:txBody>
      </p:sp>
      <p:sp>
        <p:nvSpPr>
          <p:cNvPr id="22" name="Marcador de Posição de Conteúdo 3">
            <a:extLst>
              <a:ext uri="{FF2B5EF4-FFF2-40B4-BE49-F238E27FC236}">
                <a16:creationId xmlns:a16="http://schemas.microsoft.com/office/drawing/2014/main" id="{92BD99C3-C1A1-E89B-FB77-6221D2FBE9A6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4715873" y="2944368"/>
            <a:ext cx="2743200" cy="2785100"/>
          </a:xfrm>
        </p:spPr>
        <p:txBody>
          <a:bodyPr rtlCol="0"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lang="en-US"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lang="en-US"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lang="en-US"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lang="en-US" sz="1100"/>
            </a:lvl4pPr>
            <a:lvl5pPr indent="-137160">
              <a:buSzPct val="50000"/>
              <a:defRPr lang="en-US" sz="1100"/>
            </a:lvl5pPr>
          </a:lstStyle>
          <a:p>
            <a:pPr lvl="0" rtl="0"/>
            <a:r>
              <a:rPr lang="pt-PT" noProof="0"/>
              <a:t>Clique para editar os Estilos de texto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</p:txBody>
      </p:sp>
      <p:sp>
        <p:nvSpPr>
          <p:cNvPr id="20" name="Marcador de Posição do Texto 24">
            <a:extLst>
              <a:ext uri="{FF2B5EF4-FFF2-40B4-BE49-F238E27FC236}">
                <a16:creationId xmlns:a16="http://schemas.microsoft.com/office/drawing/2014/main" id="{F5C0C473-4EA8-206C-EDC5-DAF92DC87E7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247888" y="1956816"/>
            <a:ext cx="3246120" cy="3986784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320040" tIns="502920" rtlCol="0"/>
          <a:lstStyle>
            <a:lvl1pPr marL="0" indent="0" algn="l">
              <a:buFont typeface="Arial" panose="020B0604020202020204" pitchFamily="34" charset="0"/>
              <a:buNone/>
              <a:defRPr lang="en-US" sz="2000">
                <a:latin typeface="+mj-lt"/>
              </a:defRPr>
            </a:lvl1pPr>
          </a:lstStyle>
          <a:p>
            <a:pPr lvl="0" rtl="0"/>
            <a:r>
              <a:rPr lang="pt-PT" noProof="0" dirty="0"/>
              <a:t>Clique para editar os Estilos de texto do modelo global</a:t>
            </a:r>
          </a:p>
        </p:txBody>
      </p:sp>
      <p:sp>
        <p:nvSpPr>
          <p:cNvPr id="23" name="Marcador de Posição de Conteúdo 3">
            <a:extLst>
              <a:ext uri="{FF2B5EF4-FFF2-40B4-BE49-F238E27FC236}">
                <a16:creationId xmlns:a16="http://schemas.microsoft.com/office/drawing/2014/main" id="{E3B2BF64-243E-E09B-24DD-86574712A72C}"/>
              </a:ext>
            </a:extLst>
          </p:cNvPr>
          <p:cNvSpPr>
            <a:spLocks noGrp="1"/>
          </p:cNvSpPr>
          <p:nvPr>
            <p:ph sz="half" idx="20" hasCustomPrompt="1"/>
          </p:nvPr>
        </p:nvSpPr>
        <p:spPr>
          <a:xfrm>
            <a:off x="8489914" y="2944368"/>
            <a:ext cx="2743200" cy="2785100"/>
          </a:xfrm>
        </p:spPr>
        <p:txBody>
          <a:bodyPr rtlCol="0"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lang="en-US"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lang="en-US"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lang="en-US"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lang="en-US" sz="1100"/>
            </a:lvl4pPr>
            <a:lvl5pPr indent="-137160">
              <a:buSzPct val="50000"/>
              <a:defRPr lang="en-US" sz="1100"/>
            </a:lvl5pPr>
          </a:lstStyle>
          <a:p>
            <a:pPr lvl="0" rtl="0"/>
            <a:r>
              <a:rPr lang="pt-PT" noProof="0"/>
              <a:t>Clique para editar os Estilos de texto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3A18DB23-E349-DF43-8126-A1F21B8C3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n-US"/>
            </a:defPPr>
          </a:lstStyle>
          <a:p>
            <a:pPr rtl="0"/>
            <a:fld id="{8D0AFDD5-844D-364D-8AEC-50CF4D36D55D}" type="slidenum">
              <a:rPr lang="pt-PT" noProof="0" smtClean="0"/>
              <a:pPr rtl="0"/>
              <a:t>‹nº›</a:t>
            </a:fld>
            <a:endParaRPr lang="pt-PT" noProof="0" dirty="0"/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46774F0D-57B5-C6EE-016C-501DC8D7E4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en-US"/>
            </a:defPPr>
          </a:lstStyle>
          <a:p>
            <a:pPr rtl="0"/>
            <a:r>
              <a:rPr lang="pt-PT" noProof="0" dirty="0"/>
              <a:t>Título da apresentação</a:t>
            </a:r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5DF0D283-938B-8E26-1C43-DC3AD65091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en-US"/>
            </a:defPPr>
          </a:lstStyle>
          <a:p>
            <a:pPr rtl="0"/>
            <a:r>
              <a:rPr lang="pt-PT" noProof="0" dirty="0"/>
              <a:t>DE 20XX</a:t>
            </a:r>
          </a:p>
        </p:txBody>
      </p:sp>
    </p:spTree>
    <p:extLst>
      <p:ext uri="{BB962C8B-B14F-4D97-AF65-F5344CB8AC3E}">
        <p14:creationId xmlns:p14="http://schemas.microsoft.com/office/powerpoint/2010/main" val="42483168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m com Legenda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rma Google;327;p33">
            <a:extLst>
              <a:ext uri="{FF2B5EF4-FFF2-40B4-BE49-F238E27FC236}">
                <a16:creationId xmlns:a16="http://schemas.microsoft.com/office/drawing/2014/main" id="{E7EB222B-6CF5-9486-E495-4BBCFBA5DEE9}"/>
              </a:ext>
            </a:extLst>
          </p:cNvPr>
          <p:cNvSpPr/>
          <p:nvPr userDrawn="1"/>
        </p:nvSpPr>
        <p:spPr>
          <a:xfrm>
            <a:off x="5400719" y="1198578"/>
            <a:ext cx="6114430" cy="4794575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rtlCol="0" anchor="ctr" anchorCtr="0">
            <a:noAutofit/>
          </a:bodyPr>
          <a:lstStyle>
            <a:defPPr>
              <a:defRPr lang="en-US"/>
            </a:def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pt-PT" sz="1800" b="0" i="0" u="none" strike="noStrike" cap="none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9" name="Forma Google;328;p33">
            <a:extLst>
              <a:ext uri="{FF2B5EF4-FFF2-40B4-BE49-F238E27FC236}">
                <a16:creationId xmlns:a16="http://schemas.microsoft.com/office/drawing/2014/main" id="{1FEBC754-F0A8-F9F6-F804-7081E078D8F5}"/>
              </a:ext>
            </a:extLst>
          </p:cNvPr>
          <p:cNvSpPr/>
          <p:nvPr userDrawn="1"/>
        </p:nvSpPr>
        <p:spPr>
          <a:xfrm>
            <a:off x="5196524" y="838200"/>
            <a:ext cx="6114430" cy="4914901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rtlCol="0" anchor="ctr" anchorCtr="0">
            <a:noAutofit/>
          </a:bodyPr>
          <a:lstStyle>
            <a:defPPr>
              <a:defRPr lang="en-US"/>
            </a:def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pt-PT" sz="1800" b="0" i="0" u="none" strike="noStrike" cap="none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" name="Título 1">
            <a:extLst>
              <a:ext uri="{FF2B5EF4-FFF2-40B4-BE49-F238E27FC236}">
                <a16:creationId xmlns:a16="http://schemas.microsoft.com/office/drawing/2014/main" id="{A8F8B0E5-D249-4F2F-16F0-7A9A49B95D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78024" y="1783080"/>
            <a:ext cx="4959821" cy="1162762"/>
          </a:xfrm>
        </p:spPr>
        <p:txBody>
          <a:bodyPr rtlCol="0"/>
          <a:lstStyle>
            <a:lvl1pPr algn="l">
              <a:lnSpc>
                <a:spcPct val="90000"/>
              </a:lnSpc>
              <a:defRPr lang="en-US"/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19" name="Marcador de Posição da Imagem 18">
            <a:extLst>
              <a:ext uri="{FF2B5EF4-FFF2-40B4-BE49-F238E27FC236}">
                <a16:creationId xmlns:a16="http://schemas.microsoft.com/office/drawing/2014/main" id="{52CFE759-845E-6170-DB8C-EA3FA075BBC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351128" cy="6858000"/>
          </a:xfrm>
          <a:solidFill>
            <a:schemeClr val="accent5"/>
          </a:solidFill>
        </p:spPr>
        <p:txBody>
          <a:bodyPr rtlCol="0" anchor="ctr"/>
          <a:lstStyle>
            <a:lvl1pPr marL="0" indent="0" algn="ctr">
              <a:buNone/>
              <a:defRPr lang="en-US"/>
            </a:lvl1pPr>
          </a:lstStyle>
          <a:p>
            <a:pPr rtl="0"/>
            <a:r>
              <a:rPr lang="pt-PT" noProof="0" dirty="0"/>
              <a:t>Clique no ícone para adicionar uma imagem</a:t>
            </a:r>
          </a:p>
        </p:txBody>
      </p:sp>
      <p:sp>
        <p:nvSpPr>
          <p:cNvPr id="15" name="Marcador de Posição de Conteúdo 2">
            <a:extLst>
              <a:ext uri="{FF2B5EF4-FFF2-40B4-BE49-F238E27FC236}">
                <a16:creationId xmlns:a16="http://schemas.microsoft.com/office/drawing/2014/main" id="{77189B6C-4236-0B00-D585-EEE5183EC3B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961888" y="2944368"/>
            <a:ext cx="4818888" cy="2130552"/>
          </a:xfrm>
        </p:spPr>
        <p:txBody>
          <a:bodyPr rtlCol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600"/>
            </a:lvl1pPr>
            <a:lvl2pPr>
              <a:defRPr lang="en-US" sz="1400"/>
            </a:lvl2pPr>
            <a:lvl3pPr>
              <a:defRPr lang="en-US" sz="1200"/>
            </a:lvl3pPr>
            <a:lvl4pPr>
              <a:defRPr lang="en-US" sz="1100"/>
            </a:lvl4pPr>
            <a:lvl5pPr>
              <a:defRPr lang="en-US" sz="1100"/>
            </a:lvl5pPr>
          </a:lstStyle>
          <a:p>
            <a:pPr lvl="0" rtl="0"/>
            <a:r>
              <a:rPr lang="pt-PT" noProof="0" dirty="0"/>
              <a:t>Clique para editar os Estilos de texto do modelo global</a:t>
            </a:r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22D37E9B-F86D-C91D-23CC-19F188DE8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72901" y="6400904"/>
            <a:ext cx="365760" cy="246888"/>
          </a:xfrm>
        </p:spPr>
        <p:txBody>
          <a:bodyPr rtlCol="0"/>
          <a:lstStyle>
            <a:defPPr>
              <a:defRPr lang="en-US"/>
            </a:defPPr>
          </a:lstStyle>
          <a:p>
            <a:pPr rtl="0"/>
            <a:fld id="{8D0AFDD5-844D-364D-8AEC-50CF4D36D55D}" type="slidenum">
              <a:rPr lang="pt-PT" noProof="0" smtClean="0"/>
              <a:pPr rtl="0"/>
              <a:t>‹nº›</a:t>
            </a:fld>
            <a:endParaRPr lang="pt-PT" noProof="0" dirty="0"/>
          </a:p>
        </p:txBody>
      </p:sp>
      <p:cxnSp>
        <p:nvCxnSpPr>
          <p:cNvPr id="21" name="Conexão Reta 20">
            <a:extLst>
              <a:ext uri="{FF2B5EF4-FFF2-40B4-BE49-F238E27FC236}">
                <a16:creationId xmlns:a16="http://schemas.microsoft.com/office/drawing/2014/main" id="{CB55B0F1-C1EF-3790-A994-C8C4BB61CCB9}"/>
              </a:ext>
            </a:extLst>
          </p:cNvPr>
          <p:cNvCxnSpPr>
            <a:cxnSpLocks/>
          </p:cNvCxnSpPr>
          <p:nvPr/>
        </p:nvCxnSpPr>
        <p:spPr>
          <a:xfrm>
            <a:off x="4351128" y="6532618"/>
            <a:ext cx="369308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xão Reta 22">
            <a:extLst>
              <a:ext uri="{FF2B5EF4-FFF2-40B4-BE49-F238E27FC236}">
                <a16:creationId xmlns:a16="http://schemas.microsoft.com/office/drawing/2014/main" id="{4D4F275B-2CE9-CD3C-081E-0B79C125257E}"/>
              </a:ext>
            </a:extLst>
          </p:cNvPr>
          <p:cNvCxnSpPr>
            <a:cxnSpLocks/>
          </p:cNvCxnSpPr>
          <p:nvPr/>
        </p:nvCxnSpPr>
        <p:spPr>
          <a:xfrm>
            <a:off x="8467344" y="6527001"/>
            <a:ext cx="3724656" cy="561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72312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brigado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rma Google;327;p33">
            <a:extLst>
              <a:ext uri="{FF2B5EF4-FFF2-40B4-BE49-F238E27FC236}">
                <a16:creationId xmlns:a16="http://schemas.microsoft.com/office/drawing/2014/main" id="{E09AA4F6-9CBF-53A8-8FE8-0BAB0E7DC989}"/>
              </a:ext>
            </a:extLst>
          </p:cNvPr>
          <p:cNvSpPr/>
          <p:nvPr userDrawn="1"/>
        </p:nvSpPr>
        <p:spPr>
          <a:xfrm>
            <a:off x="1062566" y="1161412"/>
            <a:ext cx="10221119" cy="4831742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rtlCol="0" anchor="ctr" anchorCtr="0">
            <a:noAutofit/>
          </a:bodyPr>
          <a:lstStyle>
            <a:defPPr>
              <a:defRPr lang="en-US"/>
            </a:def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pt-PT" sz="1800" b="0" i="0" u="none" strike="noStrike" cap="none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Forma Google;328;p33">
            <a:extLst>
              <a:ext uri="{FF2B5EF4-FFF2-40B4-BE49-F238E27FC236}">
                <a16:creationId xmlns:a16="http://schemas.microsoft.com/office/drawing/2014/main" id="{CBE4E0BD-29C0-46EA-4A2D-401DD12AEC12}"/>
              </a:ext>
            </a:extLst>
          </p:cNvPr>
          <p:cNvSpPr/>
          <p:nvPr userDrawn="1"/>
        </p:nvSpPr>
        <p:spPr>
          <a:xfrm>
            <a:off x="858371" y="800100"/>
            <a:ext cx="10221119" cy="4953001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rtlCol="0" anchor="ctr" anchorCtr="0">
            <a:noAutofit/>
          </a:bodyPr>
          <a:lstStyle>
            <a:defPPr>
              <a:defRPr lang="en-US"/>
            </a:def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pt-PT" sz="1800" b="0" i="0" u="none" strike="noStrike" cap="none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27EDEC9-86BE-FDB1-3BAE-F5FF0934CA0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7048" y="1901952"/>
            <a:ext cx="4873752" cy="1709928"/>
          </a:xfrm>
        </p:spPr>
        <p:txBody>
          <a:bodyPr rtlCol="0" anchor="t">
            <a:noAutofit/>
          </a:bodyPr>
          <a:lstStyle>
            <a:lvl1pPr marL="0" indent="0" algn="l">
              <a:lnSpc>
                <a:spcPct val="90000"/>
              </a:lnSpc>
              <a:defRPr lang="en-US" sz="6000"/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1EF6069-AEE4-3455-508E-4B9EE30F0CB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7048" y="3108960"/>
            <a:ext cx="3913632" cy="1883664"/>
          </a:xfrm>
        </p:spPr>
        <p:txBody>
          <a:bodyPr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1000"/>
              </a:spcBef>
              <a:buNone/>
              <a:defRPr lang="en-US" sz="1600"/>
            </a:lvl1pPr>
            <a:lvl2pPr marL="457200" indent="0" algn="ctr">
              <a:buNone/>
              <a:defRPr lang="en-US" sz="2000"/>
            </a:lvl2pPr>
            <a:lvl3pPr marL="914400" indent="0" algn="ctr">
              <a:buNone/>
              <a:defRPr lang="en-US" sz="1800"/>
            </a:lvl3pPr>
            <a:lvl4pPr marL="1371600" indent="0" algn="ctr">
              <a:buNone/>
              <a:defRPr lang="en-US" sz="1600"/>
            </a:lvl4pPr>
            <a:lvl5pPr marL="1828800" indent="0" algn="ctr">
              <a:buNone/>
              <a:defRPr lang="en-US" sz="1600"/>
            </a:lvl5pPr>
            <a:lvl6pPr marL="2286000" indent="0" algn="ctr">
              <a:buNone/>
              <a:defRPr lang="en-US" sz="1600"/>
            </a:lvl6pPr>
            <a:lvl7pPr marL="2743200" indent="0" algn="ctr">
              <a:buNone/>
              <a:defRPr lang="en-US" sz="1600"/>
            </a:lvl7pPr>
            <a:lvl8pPr marL="3200400" indent="0" algn="ctr">
              <a:buNone/>
              <a:defRPr lang="en-US" sz="1600"/>
            </a:lvl8pPr>
            <a:lvl9pPr marL="3657600" indent="0" algn="ctr">
              <a:buNone/>
              <a:defRPr lang="en-US" sz="1600"/>
            </a:lvl9pPr>
          </a:lstStyle>
          <a:p>
            <a:pPr rtl="0"/>
            <a:r>
              <a:rPr lang="pt-PT" noProof="0"/>
              <a:t>Clique para editar o estilo do subtítulo do Modelo Global</a:t>
            </a:r>
          </a:p>
        </p:txBody>
      </p:sp>
      <p:sp>
        <p:nvSpPr>
          <p:cNvPr id="15" name="Marcador de Posição da Imagem 13">
            <a:extLst>
              <a:ext uri="{FF2B5EF4-FFF2-40B4-BE49-F238E27FC236}">
                <a16:creationId xmlns:a16="http://schemas.microsoft.com/office/drawing/2014/main" id="{BEF410E3-CEC7-640A-C8FD-08419E6C330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43482" y="812292"/>
            <a:ext cx="4636008" cy="4928616"/>
          </a:xfr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 algn="ctr">
              <a:buNone/>
              <a:defRPr lang="en-US" sz="1800">
                <a:solidFill>
                  <a:schemeClr val="tx1"/>
                </a:solidFill>
              </a:defRPr>
            </a:lvl1pPr>
          </a:lstStyle>
          <a:p>
            <a:pPr marL="0" lvl="0" algn="ctr" rtl="0"/>
            <a:r>
              <a:rPr lang="pt-PT" noProof="0" dirty="0"/>
              <a:t>Clique no ícone para adicionar uma imagem</a:t>
            </a:r>
          </a:p>
        </p:txBody>
      </p:sp>
    </p:spTree>
    <p:extLst>
      <p:ext uri="{BB962C8B-B14F-4D97-AF65-F5344CB8AC3E}">
        <p14:creationId xmlns:p14="http://schemas.microsoft.com/office/powerpoint/2010/main" val="702356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FFABFF-AED1-441E-410D-E91E5B9EA6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defPPr>
              <a:defRPr lang="en-US"/>
            </a:def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A21D9EB3-189A-FE0F-8C95-73C337815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n-US"/>
            </a:defPPr>
          </a:lstStyle>
          <a:p>
            <a:pPr rtl="0"/>
            <a:fld id="{8D0AFDD5-844D-364D-8AEC-50CF4D36D55D}" type="slidenum">
              <a:rPr lang="pt-PT" noProof="0" smtClean="0"/>
              <a:t>‹nº›</a:t>
            </a:fld>
            <a:endParaRPr lang="pt-PT" noProof="0" dirty="0"/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7C680446-577A-69FB-646E-AF1DA4134A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en-US"/>
            </a:defPPr>
          </a:lstStyle>
          <a:p>
            <a:pPr rtl="0"/>
            <a:r>
              <a:rPr lang="pt-PT" noProof="0" dirty="0"/>
              <a:t>Título da apresentação</a:t>
            </a:r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330E09C2-379A-DC94-A05D-1A629B3410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en-US"/>
            </a:defPPr>
          </a:lstStyle>
          <a:p>
            <a:pPr rtl="0"/>
            <a:r>
              <a:rPr lang="pt-PT" noProof="0" dirty="0"/>
              <a:t>DE 20XX</a:t>
            </a:r>
          </a:p>
        </p:txBody>
      </p:sp>
    </p:spTree>
    <p:extLst>
      <p:ext uri="{BB962C8B-B14F-4D97-AF65-F5344CB8AC3E}">
        <p14:creationId xmlns:p14="http://schemas.microsoft.com/office/powerpoint/2010/main" val="4154343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E672A2AC-7ED9-922C-AFA3-C7474D933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n-US"/>
            </a:defPPr>
          </a:lstStyle>
          <a:p>
            <a:pPr rtl="0"/>
            <a:fld id="{8D0AFDD5-844D-364D-8AEC-50CF4D36D55D}" type="slidenum">
              <a:rPr lang="pt-PT" noProof="0" smtClean="0"/>
              <a:t>‹nº›</a:t>
            </a:fld>
            <a:endParaRPr lang="pt-PT" noProof="0" dirty="0"/>
          </a:p>
        </p:txBody>
      </p:sp>
      <p:sp>
        <p:nvSpPr>
          <p:cNvPr id="3" name="Marcador de Posição do Rodapé 2">
            <a:extLst>
              <a:ext uri="{FF2B5EF4-FFF2-40B4-BE49-F238E27FC236}">
                <a16:creationId xmlns:a16="http://schemas.microsoft.com/office/drawing/2014/main" id="{C0D73C7A-2028-226F-C1ED-1807BD3B92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en-US"/>
            </a:defPPr>
          </a:lstStyle>
          <a:p>
            <a:pPr rtl="0"/>
            <a:r>
              <a:rPr lang="pt-PT" noProof="0" dirty="0"/>
              <a:t>Título da apresentação</a:t>
            </a:r>
          </a:p>
        </p:txBody>
      </p:sp>
      <p:sp>
        <p:nvSpPr>
          <p:cNvPr id="2" name="Marcador de Posição da Data 1">
            <a:extLst>
              <a:ext uri="{FF2B5EF4-FFF2-40B4-BE49-F238E27FC236}">
                <a16:creationId xmlns:a16="http://schemas.microsoft.com/office/drawing/2014/main" id="{1925B8F9-3C91-FD08-87E3-6E39B35BC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en-US"/>
            </a:defPPr>
          </a:lstStyle>
          <a:p>
            <a:pPr rtl="0"/>
            <a:r>
              <a:rPr lang="pt-PT" noProof="0" dirty="0"/>
              <a:t>DE 20XX</a:t>
            </a:r>
          </a:p>
        </p:txBody>
      </p:sp>
    </p:spTree>
    <p:extLst>
      <p:ext uri="{BB962C8B-B14F-4D97-AF65-F5344CB8AC3E}">
        <p14:creationId xmlns:p14="http://schemas.microsoft.com/office/powerpoint/2010/main" val="39162458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defPPr>
              <a:defRPr lang="en-US"/>
            </a:def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8" name="Forma Google;1251;p56">
            <a:extLst>
              <a:ext uri="{FF2B5EF4-FFF2-40B4-BE49-F238E27FC236}">
                <a16:creationId xmlns:a16="http://schemas.microsoft.com/office/drawing/2014/main" id="{5BDBB369-4213-AA70-D2DD-33F4E9E1F195}"/>
              </a:ext>
            </a:extLst>
          </p:cNvPr>
          <p:cNvSpPr/>
          <p:nvPr userDrawn="1"/>
        </p:nvSpPr>
        <p:spPr>
          <a:xfrm>
            <a:off x="1072604" y="2550039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rtlCol="0" anchor="ctr" anchorCtr="0">
            <a:noAutofit/>
          </a:bodyPr>
          <a:lstStyle>
            <a:defPPr>
              <a:defRPr lang="en-US"/>
            </a:def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pt-PT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Forma Google;1251;p56">
            <a:extLst>
              <a:ext uri="{FF2B5EF4-FFF2-40B4-BE49-F238E27FC236}">
                <a16:creationId xmlns:a16="http://schemas.microsoft.com/office/drawing/2014/main" id="{3BF27898-0ACC-24EB-589A-96F29C94157A}"/>
              </a:ext>
            </a:extLst>
          </p:cNvPr>
          <p:cNvSpPr/>
          <p:nvPr userDrawn="1"/>
        </p:nvSpPr>
        <p:spPr>
          <a:xfrm>
            <a:off x="3235665" y="2522510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rtlCol="0" anchor="ctr" anchorCtr="0">
            <a:noAutofit/>
          </a:bodyPr>
          <a:lstStyle>
            <a:defPPr>
              <a:defRPr lang="en-US"/>
            </a:def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pt-PT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" name="Forma Google;1251;p56">
            <a:extLst>
              <a:ext uri="{FF2B5EF4-FFF2-40B4-BE49-F238E27FC236}">
                <a16:creationId xmlns:a16="http://schemas.microsoft.com/office/drawing/2014/main" id="{62CA34BE-87A5-8F47-C395-886E6870CF67}"/>
              </a:ext>
            </a:extLst>
          </p:cNvPr>
          <p:cNvSpPr/>
          <p:nvPr userDrawn="1"/>
        </p:nvSpPr>
        <p:spPr>
          <a:xfrm>
            <a:off x="5415148" y="2513962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rtlCol="0" anchor="ctr" anchorCtr="0">
            <a:noAutofit/>
          </a:bodyPr>
          <a:lstStyle>
            <a:defPPr>
              <a:defRPr lang="en-US"/>
            </a:def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pt-PT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" name="Forma Google;1251;p56">
            <a:extLst>
              <a:ext uri="{FF2B5EF4-FFF2-40B4-BE49-F238E27FC236}">
                <a16:creationId xmlns:a16="http://schemas.microsoft.com/office/drawing/2014/main" id="{E432D5F8-7F62-B5A0-F3AC-814BFBEEB0ED}"/>
              </a:ext>
            </a:extLst>
          </p:cNvPr>
          <p:cNvSpPr/>
          <p:nvPr userDrawn="1"/>
        </p:nvSpPr>
        <p:spPr>
          <a:xfrm>
            <a:off x="7530416" y="2524926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rtlCol="0" anchor="ctr" anchorCtr="0">
            <a:noAutofit/>
          </a:bodyPr>
          <a:lstStyle>
            <a:defPPr>
              <a:defRPr lang="en-US"/>
            </a:def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pt-PT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6" name="Forma Google;1251;p56">
            <a:extLst>
              <a:ext uri="{FF2B5EF4-FFF2-40B4-BE49-F238E27FC236}">
                <a16:creationId xmlns:a16="http://schemas.microsoft.com/office/drawing/2014/main" id="{FBCE3915-CF40-BF29-2DBB-D9F447CC7555}"/>
              </a:ext>
            </a:extLst>
          </p:cNvPr>
          <p:cNvSpPr/>
          <p:nvPr userDrawn="1"/>
        </p:nvSpPr>
        <p:spPr>
          <a:xfrm>
            <a:off x="9709899" y="2516378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rtlCol="0" anchor="ctr" anchorCtr="0">
            <a:noAutofit/>
          </a:bodyPr>
          <a:lstStyle>
            <a:defPPr>
              <a:defRPr lang="en-US"/>
            </a:def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pt-PT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1" name="Marcador de Posição do Texto 19">
            <a:extLst>
              <a:ext uri="{FF2B5EF4-FFF2-40B4-BE49-F238E27FC236}">
                <a16:creationId xmlns:a16="http://schemas.microsoft.com/office/drawing/2014/main" id="{811789E5-14E6-E7AB-C9D8-6E51B4544B2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86726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rtlCol="0" anchor="ctr"/>
          <a:lstStyle>
            <a:lvl1pPr marL="0" indent="0" algn="ctr">
              <a:buNone/>
              <a:defRPr lang="en-US" sz="540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pt-PT" noProof="0"/>
              <a:t>0</a:t>
            </a:r>
          </a:p>
        </p:txBody>
      </p:sp>
      <p:sp>
        <p:nvSpPr>
          <p:cNvPr id="22" name="Marcador de Posição do Texto 19">
            <a:extLst>
              <a:ext uri="{FF2B5EF4-FFF2-40B4-BE49-F238E27FC236}">
                <a16:creationId xmlns:a16="http://schemas.microsoft.com/office/drawing/2014/main" id="{AC40220B-3ED2-1841-92D5-C0056EF4740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154680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rtlCol="0" anchor="ctr"/>
          <a:lstStyle>
            <a:lvl1pPr marL="0" indent="0" algn="ctr">
              <a:buNone/>
              <a:defRPr lang="en-US" sz="540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pt-PT" noProof="0"/>
              <a:t>0</a:t>
            </a:r>
          </a:p>
        </p:txBody>
      </p:sp>
      <p:sp>
        <p:nvSpPr>
          <p:cNvPr id="23" name="Marcador de Posição do Texto 19">
            <a:extLst>
              <a:ext uri="{FF2B5EF4-FFF2-40B4-BE49-F238E27FC236}">
                <a16:creationId xmlns:a16="http://schemas.microsoft.com/office/drawing/2014/main" id="{B8BC651C-16ED-1741-08D3-8BA2D618C65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30952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rtlCol="0" anchor="ctr"/>
          <a:lstStyle>
            <a:lvl1pPr marL="0" indent="0" algn="ctr">
              <a:buNone/>
              <a:defRPr lang="en-US" sz="540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pt-PT" noProof="0"/>
              <a:t>0</a:t>
            </a:r>
          </a:p>
        </p:txBody>
      </p:sp>
      <p:sp>
        <p:nvSpPr>
          <p:cNvPr id="24" name="Marcador de Posição do Texto 19">
            <a:extLst>
              <a:ext uri="{FF2B5EF4-FFF2-40B4-BE49-F238E27FC236}">
                <a16:creationId xmlns:a16="http://schemas.microsoft.com/office/drawing/2014/main" id="{B42AFC50-5862-D501-9586-4A96D4DA667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443216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rtlCol="0" anchor="ctr"/>
          <a:lstStyle>
            <a:lvl1pPr marL="0" indent="0" algn="ctr">
              <a:buNone/>
              <a:defRPr lang="en-US" sz="540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pt-PT" noProof="0"/>
              <a:t>0</a:t>
            </a:r>
          </a:p>
        </p:txBody>
      </p:sp>
      <p:sp>
        <p:nvSpPr>
          <p:cNvPr id="25" name="Marcador de Posição do Texto 19">
            <a:extLst>
              <a:ext uri="{FF2B5EF4-FFF2-40B4-BE49-F238E27FC236}">
                <a16:creationId xmlns:a16="http://schemas.microsoft.com/office/drawing/2014/main" id="{45772425-B358-35A8-C707-76C81B500ED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628632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rtlCol="0" anchor="ctr"/>
          <a:lstStyle>
            <a:lvl1pPr marL="0" indent="0" algn="ctr">
              <a:buNone/>
              <a:defRPr lang="en-US" sz="540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pt-PT" noProof="0"/>
              <a:t>0</a:t>
            </a:r>
          </a:p>
        </p:txBody>
      </p:sp>
      <p:sp>
        <p:nvSpPr>
          <p:cNvPr id="27" name="Marcador de Posição do Texto 26">
            <a:extLst>
              <a:ext uri="{FF2B5EF4-FFF2-40B4-BE49-F238E27FC236}">
                <a16:creationId xmlns:a16="http://schemas.microsoft.com/office/drawing/2014/main" id="{B0B8A0CF-58B1-629F-C8DB-238E5114277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4102" y="4325112"/>
            <a:ext cx="1947672" cy="630936"/>
          </a:xfrm>
        </p:spPr>
        <p:txBody>
          <a:bodyPr rtlCol="0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lang="en-US" sz="2000">
                <a:latin typeface="+mj-lt"/>
              </a:defRPr>
            </a:lvl1pPr>
          </a:lstStyle>
          <a:p>
            <a:pPr lvl="0" rtl="0"/>
            <a:r>
              <a:rPr lang="pt-PT" noProof="0" dirty="0"/>
              <a:t>Clique para editar os Estilos de texto do modelo global</a:t>
            </a:r>
          </a:p>
        </p:txBody>
      </p:sp>
      <p:sp>
        <p:nvSpPr>
          <p:cNvPr id="28" name="Marcador de Posição do Texto 26">
            <a:extLst>
              <a:ext uri="{FF2B5EF4-FFF2-40B4-BE49-F238E27FC236}">
                <a16:creationId xmlns:a16="http://schemas.microsoft.com/office/drawing/2014/main" id="{3973DBDD-5F4C-3094-B5AB-751AF360379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992056" y="4326702"/>
            <a:ext cx="1947672" cy="630936"/>
          </a:xfrm>
        </p:spPr>
        <p:txBody>
          <a:bodyPr rtlCol="0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lang="en-US" sz="2000">
                <a:latin typeface="+mj-lt"/>
              </a:defRPr>
            </a:lvl1pPr>
          </a:lstStyle>
          <a:p>
            <a:pPr lvl="0" rtl="0"/>
            <a:r>
              <a:rPr lang="pt-PT" noProof="0" dirty="0"/>
              <a:t>Clique para editar os Estilos de texto do modelo global</a:t>
            </a:r>
          </a:p>
        </p:txBody>
      </p:sp>
      <p:sp>
        <p:nvSpPr>
          <p:cNvPr id="29" name="Marcador de Posição do Texto 26">
            <a:extLst>
              <a:ext uri="{FF2B5EF4-FFF2-40B4-BE49-F238E27FC236}">
                <a16:creationId xmlns:a16="http://schemas.microsoft.com/office/drawing/2014/main" id="{6A7033DE-A188-7F2B-B42D-3B4334B2C4B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168328" y="4313642"/>
            <a:ext cx="1947672" cy="630936"/>
          </a:xfrm>
        </p:spPr>
        <p:txBody>
          <a:bodyPr rtlCol="0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lang="en-US" sz="2000">
                <a:latin typeface="+mj-lt"/>
              </a:defRPr>
            </a:lvl1pPr>
          </a:lstStyle>
          <a:p>
            <a:pPr lvl="0" rtl="0"/>
            <a:r>
              <a:rPr lang="pt-PT" noProof="0" dirty="0"/>
              <a:t>Clique para editar os Estilos de texto do modelo global</a:t>
            </a:r>
          </a:p>
        </p:txBody>
      </p:sp>
      <p:sp>
        <p:nvSpPr>
          <p:cNvPr id="30" name="Marcador de Posição do Texto 26">
            <a:extLst>
              <a:ext uri="{FF2B5EF4-FFF2-40B4-BE49-F238E27FC236}">
                <a16:creationId xmlns:a16="http://schemas.microsoft.com/office/drawing/2014/main" id="{82C8DA85-8265-9485-A51D-73E1629CC54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279858" y="4319944"/>
            <a:ext cx="1947672" cy="630936"/>
          </a:xfrm>
        </p:spPr>
        <p:txBody>
          <a:bodyPr rtlCol="0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lang="en-US" sz="2000">
                <a:latin typeface="+mj-lt"/>
              </a:defRPr>
            </a:lvl1pPr>
          </a:lstStyle>
          <a:p>
            <a:pPr lvl="0" rtl="0"/>
            <a:r>
              <a:rPr lang="pt-PT" noProof="0" dirty="0"/>
              <a:t>Clique para editar os Estilos de texto do modelo global</a:t>
            </a:r>
          </a:p>
        </p:txBody>
      </p:sp>
      <p:sp>
        <p:nvSpPr>
          <p:cNvPr id="31" name="Marcador de Posição do Texto 26">
            <a:extLst>
              <a:ext uri="{FF2B5EF4-FFF2-40B4-BE49-F238E27FC236}">
                <a16:creationId xmlns:a16="http://schemas.microsoft.com/office/drawing/2014/main" id="{20594F27-59D4-99D2-77B5-71915573EDA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466008" y="4319944"/>
            <a:ext cx="1947672" cy="630936"/>
          </a:xfrm>
        </p:spPr>
        <p:txBody>
          <a:bodyPr rtlCol="0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lang="en-US" sz="2000">
                <a:latin typeface="+mj-lt"/>
              </a:defRPr>
            </a:lvl1pPr>
          </a:lstStyle>
          <a:p>
            <a:pPr lvl="0" rtl="0"/>
            <a:r>
              <a:rPr lang="pt-PT" noProof="0" dirty="0"/>
              <a:t>Clique para editar os Estilos de texto do modelo global</a:t>
            </a:r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754CBAEF-CF24-7502-B796-D47DF23F2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n-US"/>
            </a:defPPr>
          </a:lstStyle>
          <a:p>
            <a:pPr rtl="0"/>
            <a:fld id="{8D0AFDD5-844D-364D-8AEC-50CF4D36D55D}" type="slidenum">
              <a:rPr lang="pt-PT" noProof="0" smtClean="0"/>
              <a:t>‹nº›</a:t>
            </a:fld>
            <a:endParaRPr lang="pt-PT" noProof="0" dirty="0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82D9E7CE-C596-EE32-BBFE-799C10EFB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en-US"/>
            </a:defPPr>
          </a:lstStyle>
          <a:p>
            <a:pPr rtl="0"/>
            <a:r>
              <a:rPr lang="pt-PT" noProof="0" dirty="0"/>
              <a:t>Título da apresentação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7490B60C-999F-167B-3927-D752A0DE6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en-US"/>
            </a:defPPr>
          </a:lstStyle>
          <a:p>
            <a:pPr rtl="0"/>
            <a:r>
              <a:rPr lang="pt-PT" noProof="0" dirty="0"/>
              <a:t>DE 20XX</a:t>
            </a:r>
          </a:p>
        </p:txBody>
      </p:sp>
    </p:spTree>
    <p:extLst>
      <p:ext uri="{BB962C8B-B14F-4D97-AF65-F5344CB8AC3E}">
        <p14:creationId xmlns:p14="http://schemas.microsoft.com/office/powerpoint/2010/main" val="7489256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údo com Legenda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rma Google;327;p33">
            <a:extLst>
              <a:ext uri="{FF2B5EF4-FFF2-40B4-BE49-F238E27FC236}">
                <a16:creationId xmlns:a16="http://schemas.microsoft.com/office/drawing/2014/main" id="{F51DD675-2DC4-A4BE-C624-3048A2E666B7}"/>
              </a:ext>
            </a:extLst>
          </p:cNvPr>
          <p:cNvSpPr/>
          <p:nvPr userDrawn="1"/>
        </p:nvSpPr>
        <p:spPr>
          <a:xfrm>
            <a:off x="809553" y="1012104"/>
            <a:ext cx="6957749" cy="5061732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rtlCol="0" anchor="ctr" anchorCtr="0">
            <a:noAutofit/>
          </a:bodyPr>
          <a:lstStyle>
            <a:defPPr>
              <a:defRPr lang="en-US"/>
            </a:def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pt-PT" sz="1800" b="0" i="0" u="none" strike="noStrike" cap="none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" name="Forma Google;328;p33">
            <a:extLst>
              <a:ext uri="{FF2B5EF4-FFF2-40B4-BE49-F238E27FC236}">
                <a16:creationId xmlns:a16="http://schemas.microsoft.com/office/drawing/2014/main" id="{A0952ED0-9FCB-B6D2-E806-E2663B8961D0}"/>
              </a:ext>
            </a:extLst>
          </p:cNvPr>
          <p:cNvSpPr/>
          <p:nvPr userDrawn="1"/>
        </p:nvSpPr>
        <p:spPr>
          <a:xfrm>
            <a:off x="600338" y="782757"/>
            <a:ext cx="6957749" cy="5061732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rtlCol="0" anchor="ctr" anchorCtr="0">
            <a:noAutofit/>
          </a:bodyPr>
          <a:lstStyle>
            <a:defPPr>
              <a:defRPr lang="en-US"/>
            </a:def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pt-PT" sz="1800" b="0" i="0" u="none" strike="noStrike" cap="none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89888" y="1719072"/>
            <a:ext cx="5038344" cy="1709928"/>
          </a:xfrm>
        </p:spPr>
        <p:txBody>
          <a:bodyPr rtlCol="0"/>
          <a:lstStyle>
            <a:lvl1pPr algn="l">
              <a:lnSpc>
                <a:spcPct val="90000"/>
              </a:lnSpc>
              <a:defRPr lang="en-US"/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10" name="Marcador de Posição da Imagem 9">
            <a:extLst>
              <a:ext uri="{FF2B5EF4-FFF2-40B4-BE49-F238E27FC236}">
                <a16:creationId xmlns:a16="http://schemas.microsoft.com/office/drawing/2014/main" id="{0BC3CDDF-FEA3-712D-9071-515D264F06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296656" y="0"/>
            <a:ext cx="3895344" cy="6858000"/>
          </a:xfrm>
          <a:solidFill>
            <a:schemeClr val="accent1"/>
          </a:solidFill>
        </p:spPr>
        <p:txBody>
          <a:bodyPr rtlCol="0" anchor="ctr"/>
          <a:lstStyle>
            <a:lvl1pPr marL="0" indent="0" algn="ctr">
              <a:buNone/>
              <a:defRPr lang="en-US"/>
            </a:lvl1pPr>
          </a:lstStyle>
          <a:p>
            <a:pPr rtl="0"/>
            <a:r>
              <a:rPr lang="pt-PT" noProof="0" dirty="0"/>
              <a:t>Clique no ícone para adicionar uma imagem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A00F6C1B-F86D-84E1-F13C-1A2310E172C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89888" y="3054096"/>
            <a:ext cx="5010912" cy="2130552"/>
          </a:xfrm>
        </p:spPr>
        <p:txBody>
          <a:bodyPr rtlCol="0"/>
          <a:lstStyle>
            <a:lvl1pPr marL="54864" indent="0">
              <a:lnSpc>
                <a:spcPct val="120000"/>
              </a:lnSpc>
              <a:spcBef>
                <a:spcPts val="0"/>
              </a:spcBef>
              <a:buNone/>
              <a:defRPr lang="en-US" sz="1600"/>
            </a:lvl1pPr>
            <a:lvl2pPr>
              <a:defRPr lang="en-US" sz="1400"/>
            </a:lvl2pPr>
            <a:lvl3pPr>
              <a:defRPr lang="en-US" sz="1200"/>
            </a:lvl3pPr>
            <a:lvl4pPr>
              <a:defRPr lang="en-US" sz="1100"/>
            </a:lvl4pPr>
            <a:lvl5pPr>
              <a:defRPr lang="en-US" sz="1100"/>
            </a:lvl5pPr>
          </a:lstStyle>
          <a:p>
            <a:pPr lvl="0" rtl="0"/>
            <a:r>
              <a:rPr lang="pt-PT" noProof="0" dirty="0"/>
              <a:t>Clique para editar os Estilos de texto do modelo global</a:t>
            </a:r>
          </a:p>
        </p:txBody>
      </p:sp>
      <p:cxnSp>
        <p:nvCxnSpPr>
          <p:cNvPr id="28" name="Conexão Reta 27">
            <a:extLst>
              <a:ext uri="{FF2B5EF4-FFF2-40B4-BE49-F238E27FC236}">
                <a16:creationId xmlns:a16="http://schemas.microsoft.com/office/drawing/2014/main" id="{A4F7CD76-D087-685D-2E27-537F34D67EBE}"/>
              </a:ext>
            </a:extLst>
          </p:cNvPr>
          <p:cNvCxnSpPr>
            <a:cxnSpLocks/>
          </p:cNvCxnSpPr>
          <p:nvPr userDrawn="1"/>
        </p:nvCxnSpPr>
        <p:spPr>
          <a:xfrm>
            <a:off x="11276341" y="6528816"/>
            <a:ext cx="9144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754CBAEF-CF24-7502-B796-D47DF23F2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962400" y="6400904"/>
            <a:ext cx="365760" cy="246888"/>
          </a:xfrm>
        </p:spPr>
        <p:txBody>
          <a:bodyPr rtlCol="0"/>
          <a:lstStyle>
            <a:lvl1pPr>
              <a:defRPr lang="en-US">
                <a:solidFill>
                  <a:schemeClr val="bg1"/>
                </a:solidFill>
              </a:defRPr>
            </a:lvl1pPr>
          </a:lstStyle>
          <a:p>
            <a:pPr rtl="0"/>
            <a:fld id="{8D0AFDD5-844D-364D-8AEC-50CF4D36D55D}" type="slidenum">
              <a:rPr lang="pt-PT" noProof="0" smtClean="0"/>
              <a:pPr rtl="0"/>
              <a:t>‹nº›</a:t>
            </a:fld>
            <a:endParaRPr lang="pt-PT" noProof="0" dirty="0"/>
          </a:p>
        </p:txBody>
      </p:sp>
      <p:grpSp>
        <p:nvGrpSpPr>
          <p:cNvPr id="13" name="Grupo 12">
            <a:extLst>
              <a:ext uri="{FF2B5EF4-FFF2-40B4-BE49-F238E27FC236}">
                <a16:creationId xmlns:a16="http://schemas.microsoft.com/office/drawing/2014/main" id="{0C63F889-82B6-D594-DA07-4C82AE33663F}"/>
              </a:ext>
            </a:extLst>
          </p:cNvPr>
          <p:cNvGrpSpPr/>
          <p:nvPr userDrawn="1"/>
        </p:nvGrpSpPr>
        <p:grpSpPr>
          <a:xfrm>
            <a:off x="0" y="6527001"/>
            <a:ext cx="8294153" cy="5617"/>
            <a:chOff x="0" y="6527001"/>
            <a:chExt cx="8294153" cy="5617"/>
          </a:xfrm>
        </p:grpSpPr>
        <p:cxnSp>
          <p:nvCxnSpPr>
            <p:cNvPr id="14" name="Conexão Reta 13">
              <a:extLst>
                <a:ext uri="{FF2B5EF4-FFF2-40B4-BE49-F238E27FC236}">
                  <a16:creationId xmlns:a16="http://schemas.microsoft.com/office/drawing/2014/main" id="{3F4BFE95-6DCA-752C-0F0C-CCAF1A576CD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527001"/>
              <a:ext cx="3935513" cy="5617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exão Reta 15">
              <a:extLst>
                <a:ext uri="{FF2B5EF4-FFF2-40B4-BE49-F238E27FC236}">
                  <a16:creationId xmlns:a16="http://schemas.microsoft.com/office/drawing/2014/main" id="{3920C2FA-C2E7-21E2-09D0-3BA6B1BC2C1E}"/>
                </a:ext>
              </a:extLst>
            </p:cNvPr>
            <p:cNvCxnSpPr>
              <a:cxnSpLocks/>
            </p:cNvCxnSpPr>
            <p:nvPr/>
          </p:nvCxnSpPr>
          <p:spPr>
            <a:xfrm>
              <a:off x="4358640" y="6527001"/>
              <a:ext cx="3935513" cy="5617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82084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abeçalho da Secção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38D51F-4DA4-5AB7-6ACD-17065B86DE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1520" y="1947672"/>
            <a:ext cx="3017520" cy="1938528"/>
          </a:xfrm>
        </p:spPr>
        <p:txBody>
          <a:bodyPr rtlCol="0" anchor="t"/>
          <a:lstStyle>
            <a:lvl1pPr algn="l">
              <a:defRPr lang="en-US" sz="6000"/>
            </a:lvl1pPr>
          </a:lstStyle>
          <a:p>
            <a:pPr rtl="0"/>
            <a:r>
              <a:rPr lang="pt-PT" noProof="0" dirty="0"/>
              <a:t>Clique para editar o estilo do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F4264711-7A11-A788-DD48-17D0C3B0838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58952" y="4279392"/>
            <a:ext cx="2980944" cy="402336"/>
          </a:xfrm>
        </p:spPr>
        <p:txBody>
          <a:bodyPr rtlCol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2000">
                <a:solidFill>
                  <a:schemeClr val="tx1"/>
                </a:solidFill>
              </a:defRPr>
            </a:lvl1pPr>
            <a:lvl2pPr marL="457200" indent="0">
              <a:buNone/>
              <a:defRPr lang="en-US"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lang="en-US"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lang="en-US"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lang="en-US"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lang="en-US"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lang="en-US"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lang="en-US"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lang="en-US"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PT" noProof="0"/>
              <a:t>Clique para editar os estilos de texto do Modelo Global</a:t>
            </a:r>
          </a:p>
        </p:txBody>
      </p:sp>
      <p:sp>
        <p:nvSpPr>
          <p:cNvPr id="8" name="Forma Google;1251;p56">
            <a:extLst>
              <a:ext uri="{FF2B5EF4-FFF2-40B4-BE49-F238E27FC236}">
                <a16:creationId xmlns:a16="http://schemas.microsoft.com/office/drawing/2014/main" id="{9061A64A-DA6A-5D22-BE0B-94B0626A6CF1}"/>
              </a:ext>
            </a:extLst>
          </p:cNvPr>
          <p:cNvSpPr/>
          <p:nvPr userDrawn="1"/>
        </p:nvSpPr>
        <p:spPr>
          <a:xfrm>
            <a:off x="5102241" y="597060"/>
            <a:ext cx="5949692" cy="5949692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rtlCol="0" anchor="ctr" anchorCtr="0">
            <a:noAutofit/>
          </a:bodyPr>
          <a:lstStyle>
            <a:defPPr>
              <a:defRPr lang="en-US"/>
            </a:def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pt-PT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Marcador de Posição da Imagem 9">
            <a:extLst>
              <a:ext uri="{FF2B5EF4-FFF2-40B4-BE49-F238E27FC236}">
                <a16:creationId xmlns:a16="http://schemas.microsoft.com/office/drawing/2014/main" id="{E88E5310-5724-6031-306F-4110AC65EBDB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>
          <a:xfrm>
            <a:off x="5001768" y="420624"/>
            <a:ext cx="5897880" cy="5897880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tx1"/>
            </a:solidFill>
          </a:ln>
        </p:spPr>
        <p:txBody>
          <a:bodyPr rtlCol="0" anchor="ctr"/>
          <a:lstStyle>
            <a:lvl1pPr marL="0" indent="0" algn="ctr">
              <a:buNone/>
              <a:defRPr lang="en-US"/>
            </a:lvl1pPr>
          </a:lstStyle>
          <a:p>
            <a:pPr rtl="0"/>
            <a:r>
              <a:rPr lang="pt-PT" noProof="0" dirty="0"/>
              <a:t>Clique no ícone para adicionar uma imagem</a:t>
            </a:r>
          </a:p>
        </p:txBody>
      </p:sp>
    </p:spTree>
    <p:extLst>
      <p:ext uri="{BB962C8B-B14F-4D97-AF65-F5344CB8AC3E}">
        <p14:creationId xmlns:p14="http://schemas.microsoft.com/office/powerpoint/2010/main" val="7911687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defPPr>
              <a:defRPr lang="en-US"/>
            </a:def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A00F6C1B-F86D-84E1-F13C-1A2310E172C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84632" y="1810512"/>
            <a:ext cx="11000232" cy="4160520"/>
          </a:xfrm>
        </p:spPr>
        <p:txBody>
          <a:bodyPr rtlCol="0"/>
          <a:lstStyle>
            <a:defPPr>
              <a:defRPr lang="en-US"/>
            </a:defPPr>
          </a:lstStyle>
          <a:p>
            <a:pPr lvl="0" rtl="0"/>
            <a:r>
              <a:rPr lang="pt-PT" noProof="0"/>
              <a:t>Clique para editar os Estilos de texto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754CBAEF-CF24-7502-B796-D47DF23F2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n-US"/>
            </a:defPPr>
          </a:lstStyle>
          <a:p>
            <a:pPr rtl="0"/>
            <a:fld id="{8D0AFDD5-844D-364D-8AEC-50CF4D36D55D}" type="slidenum">
              <a:rPr lang="pt-PT" noProof="0" smtClean="0"/>
              <a:t>‹nº›</a:t>
            </a:fld>
            <a:endParaRPr lang="pt-PT" noProof="0" dirty="0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82D9E7CE-C596-EE32-BBFE-799C10EFB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en-US"/>
            </a:defPPr>
          </a:lstStyle>
          <a:p>
            <a:pPr rtl="0"/>
            <a:r>
              <a:rPr lang="pt-PT" noProof="0" dirty="0"/>
              <a:t>Título da apresentação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7490B60C-999F-167B-3927-D752A0DE6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en-US"/>
            </a:defPPr>
          </a:lstStyle>
          <a:p>
            <a:pPr rtl="0"/>
            <a:r>
              <a:rPr lang="pt-PT" noProof="0" dirty="0"/>
              <a:t>DE 20XX</a:t>
            </a:r>
          </a:p>
        </p:txBody>
      </p:sp>
    </p:spTree>
    <p:extLst>
      <p:ext uri="{BB962C8B-B14F-4D97-AF65-F5344CB8AC3E}">
        <p14:creationId xmlns:p14="http://schemas.microsoft.com/office/powerpoint/2010/main" val="12013492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ção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rma Google;327;p33">
            <a:extLst>
              <a:ext uri="{FF2B5EF4-FFF2-40B4-BE49-F238E27FC236}">
                <a16:creationId xmlns:a16="http://schemas.microsoft.com/office/drawing/2014/main" id="{EA1EE280-E44E-F71B-ED1B-CA8CEDEE6175}"/>
              </a:ext>
            </a:extLst>
          </p:cNvPr>
          <p:cNvSpPr/>
          <p:nvPr userDrawn="1"/>
        </p:nvSpPr>
        <p:spPr>
          <a:xfrm>
            <a:off x="1087280" y="1161412"/>
            <a:ext cx="10221119" cy="4831742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rtlCol="0" anchor="ctr" anchorCtr="0">
            <a:noAutofit/>
          </a:bodyPr>
          <a:lstStyle>
            <a:defPPr>
              <a:defRPr lang="en-US"/>
            </a:def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pt-PT" sz="1800" b="0" i="0" u="none" strike="noStrike" cap="none" noProof="0" dirty="0">
              <a:solidFill>
                <a:schemeClr val="accent2">
                  <a:lumMod val="20000"/>
                  <a:lumOff val="80000"/>
                </a:schemeClr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" name="Forma Google;328;p33">
            <a:extLst>
              <a:ext uri="{FF2B5EF4-FFF2-40B4-BE49-F238E27FC236}">
                <a16:creationId xmlns:a16="http://schemas.microsoft.com/office/drawing/2014/main" id="{332C8624-D848-DF0C-9104-7A2655E4A0FE}"/>
              </a:ext>
            </a:extLst>
          </p:cNvPr>
          <p:cNvSpPr/>
          <p:nvPr userDrawn="1"/>
        </p:nvSpPr>
        <p:spPr>
          <a:xfrm>
            <a:off x="858371" y="800100"/>
            <a:ext cx="10221119" cy="4953001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rtlCol="0" anchor="ctr" anchorCtr="0">
            <a:noAutofit/>
          </a:bodyPr>
          <a:lstStyle>
            <a:defPPr>
              <a:defRPr lang="en-US"/>
            </a:def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pt-PT" sz="1800" b="0" i="0" u="none" strike="noStrike" cap="none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62072" y="2322576"/>
            <a:ext cx="6473952" cy="1901952"/>
          </a:xfrm>
        </p:spPr>
        <p:txBody>
          <a:bodyPr rtlCol="0" anchor="ctr"/>
          <a:lstStyle>
            <a:lvl1pPr algn="l">
              <a:lnSpc>
                <a:spcPct val="90000"/>
              </a:lnSpc>
              <a:defRPr lang="en-US" sz="4000"/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18" name="Marcador de Posição do Texto 15">
            <a:extLst>
              <a:ext uri="{FF2B5EF4-FFF2-40B4-BE49-F238E27FC236}">
                <a16:creationId xmlns:a16="http://schemas.microsoft.com/office/drawing/2014/main" id="{4817D722-78FF-E98D-229F-DDC8146F557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27874" y="809103"/>
            <a:ext cx="1798955" cy="2062163"/>
          </a:xfrm>
        </p:spPr>
        <p:txBody>
          <a:bodyPr rtlCol="0" anchor="t"/>
          <a:lstStyle>
            <a:lvl1pPr marL="0" indent="0">
              <a:buNone/>
              <a:defRPr lang="en-US" sz="25000" b="1">
                <a:solidFill>
                  <a:schemeClr val="tx2"/>
                </a:solidFill>
                <a:latin typeface="+mj-lt"/>
              </a:defRPr>
            </a:lvl1pPr>
          </a:lstStyle>
          <a:p>
            <a:pPr lvl="0" rtl="0"/>
            <a:r>
              <a:rPr lang="pt-PT" noProof="0"/>
              <a:t>“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A00F6C1B-F86D-84E1-F13C-1A2310E172C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862072" y="4334256"/>
            <a:ext cx="2340864" cy="585216"/>
          </a:xfrm>
        </p:spPr>
        <p:txBody>
          <a:bodyPr rtlCol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2000"/>
            </a:lvl1pPr>
          </a:lstStyle>
          <a:p>
            <a:pPr lvl="0" rtl="0"/>
            <a:r>
              <a:rPr lang="pt-PT" noProof="0" dirty="0"/>
              <a:t>Clique para editar os Estilos de texto do modelo global</a:t>
            </a:r>
          </a:p>
        </p:txBody>
      </p:sp>
      <p:sp>
        <p:nvSpPr>
          <p:cNvPr id="17" name="Marcador de Posição do Texto 15">
            <a:extLst>
              <a:ext uri="{FF2B5EF4-FFF2-40B4-BE49-F238E27FC236}">
                <a16:creationId xmlns:a16="http://schemas.microsoft.com/office/drawing/2014/main" id="{F9A35D83-86B3-5132-45B2-6382E8F3A4C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281160" y="3957272"/>
            <a:ext cx="1798955" cy="2062163"/>
          </a:xfrm>
        </p:spPr>
        <p:txBody>
          <a:bodyPr rtlCol="0"/>
          <a:lstStyle>
            <a:lvl1pPr marL="0" indent="0">
              <a:buNone/>
              <a:defRPr lang="en-US" sz="25000" b="1">
                <a:solidFill>
                  <a:schemeClr val="tx2"/>
                </a:solidFill>
                <a:latin typeface="+mj-lt"/>
              </a:defRPr>
            </a:lvl1pPr>
          </a:lstStyle>
          <a:p>
            <a:pPr lvl="0" rtl="0"/>
            <a:r>
              <a:rPr lang="pt-PT" noProof="0"/>
              <a:t>”</a:t>
            </a:r>
          </a:p>
        </p:txBody>
      </p:sp>
      <p:sp>
        <p:nvSpPr>
          <p:cNvPr id="7" name="Marcador de Posição da Data 6">
            <a:extLst>
              <a:ext uri="{FF2B5EF4-FFF2-40B4-BE49-F238E27FC236}">
                <a16:creationId xmlns:a16="http://schemas.microsoft.com/office/drawing/2014/main" id="{C1F53ABF-1C17-E7D0-EEB7-468CEDF285C7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 rtlCol="0"/>
          <a:lstStyle>
            <a:defPPr>
              <a:defRPr lang="en-US"/>
            </a:defPPr>
          </a:lstStyle>
          <a:p>
            <a:pPr rtl="0"/>
            <a:r>
              <a:rPr lang="pt-PT" noProof="0" dirty="0"/>
              <a:t>DE 20XX</a:t>
            </a:r>
          </a:p>
        </p:txBody>
      </p:sp>
      <p:sp>
        <p:nvSpPr>
          <p:cNvPr id="8" name="Marcador de Posição do Rodapé 7">
            <a:extLst>
              <a:ext uri="{FF2B5EF4-FFF2-40B4-BE49-F238E27FC236}">
                <a16:creationId xmlns:a16="http://schemas.microsoft.com/office/drawing/2014/main" id="{86A64DF1-77A3-B856-5F46-12724706B8A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>
            <a:defPPr>
              <a:defRPr lang="en-US"/>
            </a:defPPr>
          </a:lstStyle>
          <a:p>
            <a:pPr rtl="0"/>
            <a:r>
              <a:rPr lang="pt-PT" noProof="0" dirty="0"/>
              <a:t>Título da apresentação</a:t>
            </a:r>
          </a:p>
        </p:txBody>
      </p:sp>
      <p:sp>
        <p:nvSpPr>
          <p:cNvPr id="9" name="Marcador de Posição do Número do Diapositivo 8">
            <a:extLst>
              <a:ext uri="{FF2B5EF4-FFF2-40B4-BE49-F238E27FC236}">
                <a16:creationId xmlns:a16="http://schemas.microsoft.com/office/drawing/2014/main" id="{D8961FC7-9CAD-4B2D-A8F6-C172AF6D5EB1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 rtlCol="0"/>
          <a:lstStyle>
            <a:defPPr>
              <a:defRPr lang="en-US"/>
            </a:defPPr>
          </a:lstStyle>
          <a:p>
            <a:pPr rtl="0"/>
            <a:fld id="{8D0AFDD5-844D-364D-8AEC-50CF4D36D55D}" type="slidenum">
              <a:rPr lang="pt-PT" noProof="0" smtClean="0"/>
              <a:pPr rtl="0"/>
              <a:t>‹nº›</a:t>
            </a:fld>
            <a:endParaRPr lang="pt-PT" noProof="0" dirty="0"/>
          </a:p>
        </p:txBody>
      </p:sp>
    </p:spTree>
    <p:extLst>
      <p:ext uri="{BB962C8B-B14F-4D97-AF65-F5344CB8AC3E}">
        <p14:creationId xmlns:p14="http://schemas.microsoft.com/office/powerpoint/2010/main" val="28843801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quipa x4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7FDA4E-49F9-223C-DA55-A79802EE18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 lang="en-US">
                <a:solidFill>
                  <a:schemeClr val="bg1"/>
                </a:solidFill>
              </a:defRPr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7" name="Forma Google;1149;p53">
            <a:extLst>
              <a:ext uri="{FF2B5EF4-FFF2-40B4-BE49-F238E27FC236}">
                <a16:creationId xmlns:a16="http://schemas.microsoft.com/office/drawing/2014/main" id="{E21113D2-FC9F-27EC-7A45-E8F7695D1407}"/>
              </a:ext>
            </a:extLst>
          </p:cNvPr>
          <p:cNvSpPr/>
          <p:nvPr userDrawn="1"/>
        </p:nvSpPr>
        <p:spPr>
          <a:xfrm>
            <a:off x="694922" y="2330750"/>
            <a:ext cx="2542032" cy="3200400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rtlCol="0" anchor="ctr" anchorCtr="0">
            <a:noAutofit/>
          </a:bodyPr>
          <a:lstStyle>
            <a:defPPr>
              <a:defRPr lang="en-US"/>
            </a:def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pt-PT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9" name="Forma Google;1149;p53">
            <a:extLst>
              <a:ext uri="{FF2B5EF4-FFF2-40B4-BE49-F238E27FC236}">
                <a16:creationId xmlns:a16="http://schemas.microsoft.com/office/drawing/2014/main" id="{AD0B836B-7152-D6F5-7044-4B3B321454F5}"/>
              </a:ext>
            </a:extLst>
          </p:cNvPr>
          <p:cNvSpPr/>
          <p:nvPr userDrawn="1"/>
        </p:nvSpPr>
        <p:spPr>
          <a:xfrm>
            <a:off x="3541000" y="2330750"/>
            <a:ext cx="2542032" cy="3200400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rtlCol="0" anchor="ctr" anchorCtr="0">
            <a:noAutofit/>
          </a:bodyPr>
          <a:lstStyle>
            <a:defPPr>
              <a:defRPr lang="en-US"/>
            </a:def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pt-PT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1" name="Forma Google;1149;p53">
            <a:extLst>
              <a:ext uri="{FF2B5EF4-FFF2-40B4-BE49-F238E27FC236}">
                <a16:creationId xmlns:a16="http://schemas.microsoft.com/office/drawing/2014/main" id="{65518B88-F549-D8C7-0CD2-91E7CABE5E13}"/>
              </a:ext>
            </a:extLst>
          </p:cNvPr>
          <p:cNvSpPr/>
          <p:nvPr userDrawn="1"/>
        </p:nvSpPr>
        <p:spPr>
          <a:xfrm>
            <a:off x="6387080" y="2328404"/>
            <a:ext cx="2542032" cy="3200400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rtlCol="0" anchor="ctr" anchorCtr="0">
            <a:noAutofit/>
          </a:bodyPr>
          <a:lstStyle>
            <a:defPPr>
              <a:defRPr lang="en-US"/>
            </a:def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pt-PT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3" name="Forma Google;1149;p53">
            <a:extLst>
              <a:ext uri="{FF2B5EF4-FFF2-40B4-BE49-F238E27FC236}">
                <a16:creationId xmlns:a16="http://schemas.microsoft.com/office/drawing/2014/main" id="{EF098B7F-7320-E28C-D4A0-9C0D6072BDA7}"/>
              </a:ext>
            </a:extLst>
          </p:cNvPr>
          <p:cNvSpPr/>
          <p:nvPr userDrawn="1"/>
        </p:nvSpPr>
        <p:spPr>
          <a:xfrm>
            <a:off x="9233158" y="2328404"/>
            <a:ext cx="2542032" cy="3200400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rtlCol="0" anchor="ctr" anchorCtr="0">
            <a:noAutofit/>
          </a:bodyPr>
          <a:lstStyle>
            <a:defPPr>
              <a:defRPr lang="en-US"/>
            </a:def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pt-PT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5" name="Marcador de Posição do Texto 24">
            <a:extLst>
              <a:ext uri="{FF2B5EF4-FFF2-40B4-BE49-F238E27FC236}">
                <a16:creationId xmlns:a16="http://schemas.microsoft.com/office/drawing/2014/main" id="{2349526F-21BB-B06B-612E-8AAA322B41D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5816" y="2193042"/>
            <a:ext cx="2514600" cy="3200400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2377440" rtlCol="0"/>
          <a:lstStyle>
            <a:lvl1pPr marL="0" indent="0" algn="ctr">
              <a:buFont typeface="Arial" panose="020B0604020202020204" pitchFamily="34" charset="0"/>
              <a:buNone/>
              <a:defRPr lang="en-US" sz="2000">
                <a:latin typeface="+mj-lt"/>
              </a:defRPr>
            </a:lvl1pPr>
          </a:lstStyle>
          <a:p>
            <a:pPr lvl="0" rtl="0"/>
            <a:r>
              <a:rPr lang="pt-PT" noProof="0" dirty="0"/>
              <a:t>Clique para editar os Estilos de texto do modelo global</a:t>
            </a:r>
          </a:p>
        </p:txBody>
      </p:sp>
      <p:sp>
        <p:nvSpPr>
          <p:cNvPr id="23" name="Marcador de Posição da Imagem 22">
            <a:extLst>
              <a:ext uri="{FF2B5EF4-FFF2-40B4-BE49-F238E27FC236}">
                <a16:creationId xmlns:a16="http://schemas.microsoft.com/office/drawing/2014/main" id="{99DE91A1-A01A-B800-F6EB-C013020202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9532" y="2193042"/>
            <a:ext cx="2487168" cy="2103120"/>
          </a:xfrm>
          <a:ln w="25400">
            <a:solidFill>
              <a:schemeClr val="tx1"/>
            </a:solidFill>
          </a:ln>
        </p:spPr>
        <p:txBody>
          <a:bodyPr rtlCol="0" anchor="ctr"/>
          <a:lstStyle>
            <a:lvl1pPr marL="0" indent="0" algn="ctr">
              <a:buNone/>
              <a:defRPr lang="en-US" sz="1600"/>
            </a:lvl1pPr>
          </a:lstStyle>
          <a:p>
            <a:pPr rtl="0"/>
            <a:r>
              <a:rPr lang="pt-PT" noProof="0" dirty="0"/>
              <a:t>Clique no ícone para adicionar uma imagem</a:t>
            </a:r>
          </a:p>
        </p:txBody>
      </p:sp>
      <p:sp>
        <p:nvSpPr>
          <p:cNvPr id="28" name="Marcador de Posição do Texto 26">
            <a:extLst>
              <a:ext uri="{FF2B5EF4-FFF2-40B4-BE49-F238E27FC236}">
                <a16:creationId xmlns:a16="http://schemas.microsoft.com/office/drawing/2014/main" id="{733EF8C8-3849-9C80-1F6E-7038D113478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80220" y="4846546"/>
            <a:ext cx="2514600" cy="338328"/>
          </a:xfrm>
        </p:spPr>
        <p:txBody>
          <a:bodyPr rtlCol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600"/>
            </a:lvl1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29" name="Marcador de Posição do Texto 24">
            <a:extLst>
              <a:ext uri="{FF2B5EF4-FFF2-40B4-BE49-F238E27FC236}">
                <a16:creationId xmlns:a16="http://schemas.microsoft.com/office/drawing/2014/main" id="{32F8A8CA-E278-E129-A09C-8C4B7CCA2DE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419856" y="2193042"/>
            <a:ext cx="2514600" cy="3200400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2377440" rtlCol="0"/>
          <a:lstStyle>
            <a:lvl1pPr marL="0" indent="0" algn="ctr">
              <a:buFont typeface="Arial" panose="020B0604020202020204" pitchFamily="34" charset="0"/>
              <a:buNone/>
              <a:defRPr lang="en-US" sz="2000">
                <a:latin typeface="+mj-lt"/>
              </a:defRPr>
            </a:lvl1pPr>
          </a:lstStyle>
          <a:p>
            <a:pPr lvl="0" rtl="0"/>
            <a:r>
              <a:rPr lang="pt-PT" noProof="0" dirty="0"/>
              <a:t>Clique para editar os Estilos de texto do modelo global</a:t>
            </a:r>
          </a:p>
        </p:txBody>
      </p:sp>
      <p:sp>
        <p:nvSpPr>
          <p:cNvPr id="30" name="Marcador de Posição da Imagem 22">
            <a:extLst>
              <a:ext uri="{FF2B5EF4-FFF2-40B4-BE49-F238E27FC236}">
                <a16:creationId xmlns:a16="http://schemas.microsoft.com/office/drawing/2014/main" id="{3CFBF841-C094-5FA8-63F2-F5DA37C0359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433572" y="2193042"/>
            <a:ext cx="2487168" cy="2103120"/>
          </a:xfrm>
          <a:ln w="25400">
            <a:solidFill>
              <a:schemeClr val="tx1"/>
            </a:solidFill>
          </a:ln>
        </p:spPr>
        <p:txBody>
          <a:bodyPr rtlCol="0" anchor="ctr"/>
          <a:lstStyle>
            <a:lvl1pPr marL="0" indent="0" algn="ctr">
              <a:buNone/>
              <a:defRPr lang="en-US" sz="1600"/>
            </a:lvl1pPr>
          </a:lstStyle>
          <a:p>
            <a:pPr rtl="0"/>
            <a:r>
              <a:rPr lang="pt-PT" noProof="0" dirty="0"/>
              <a:t>Clique no ícone para adicionar uma imagem</a:t>
            </a:r>
          </a:p>
        </p:txBody>
      </p:sp>
      <p:sp>
        <p:nvSpPr>
          <p:cNvPr id="31" name="Marcador de Posição do Texto 26">
            <a:extLst>
              <a:ext uri="{FF2B5EF4-FFF2-40B4-BE49-F238E27FC236}">
                <a16:creationId xmlns:a16="http://schemas.microsoft.com/office/drawing/2014/main" id="{C76BA571-FE5C-F5F7-9056-20BD57DA678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419856" y="4846546"/>
            <a:ext cx="2514600" cy="338328"/>
          </a:xfrm>
        </p:spPr>
        <p:txBody>
          <a:bodyPr rtlCol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600"/>
            </a:lvl1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32" name="Marcador de Posição do Texto 24">
            <a:extLst>
              <a:ext uri="{FF2B5EF4-FFF2-40B4-BE49-F238E27FC236}">
                <a16:creationId xmlns:a16="http://schemas.microsoft.com/office/drawing/2014/main" id="{D7F9FC21-D881-DB86-4C69-C07821DCF3A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63640" y="2193042"/>
            <a:ext cx="2514600" cy="3200400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2377440" rtlCol="0"/>
          <a:lstStyle>
            <a:lvl1pPr marL="0" indent="0" algn="ctr">
              <a:buFont typeface="Arial" panose="020B0604020202020204" pitchFamily="34" charset="0"/>
              <a:buNone/>
              <a:defRPr lang="en-US" sz="2000">
                <a:latin typeface="+mj-lt"/>
              </a:defRPr>
            </a:lvl1pPr>
          </a:lstStyle>
          <a:p>
            <a:pPr lvl="0" rtl="0"/>
            <a:r>
              <a:rPr lang="pt-PT" noProof="0" dirty="0"/>
              <a:t>Clique para editar os Estilos de texto do modelo global</a:t>
            </a:r>
          </a:p>
        </p:txBody>
      </p:sp>
      <p:sp>
        <p:nvSpPr>
          <p:cNvPr id="33" name="Marcador de Posição da Imagem 22">
            <a:extLst>
              <a:ext uri="{FF2B5EF4-FFF2-40B4-BE49-F238E27FC236}">
                <a16:creationId xmlns:a16="http://schemas.microsoft.com/office/drawing/2014/main" id="{FE2E99DA-5661-F860-9E54-9C42590265F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77356" y="2193042"/>
            <a:ext cx="2487168" cy="2103120"/>
          </a:xfrm>
          <a:ln w="25400">
            <a:solidFill>
              <a:schemeClr val="tx1"/>
            </a:solidFill>
          </a:ln>
        </p:spPr>
        <p:txBody>
          <a:bodyPr rtlCol="0" anchor="ctr"/>
          <a:lstStyle>
            <a:lvl1pPr marL="0" indent="0" algn="ctr">
              <a:buNone/>
              <a:defRPr lang="en-US" sz="1600"/>
            </a:lvl1pPr>
          </a:lstStyle>
          <a:p>
            <a:pPr rtl="0"/>
            <a:r>
              <a:rPr lang="pt-PT" noProof="0" dirty="0"/>
              <a:t>Clique no ícone para adicionar uma imagem</a:t>
            </a:r>
          </a:p>
        </p:txBody>
      </p:sp>
      <p:sp>
        <p:nvSpPr>
          <p:cNvPr id="34" name="Marcador de Posição do Texto 26">
            <a:extLst>
              <a:ext uri="{FF2B5EF4-FFF2-40B4-BE49-F238E27FC236}">
                <a16:creationId xmlns:a16="http://schemas.microsoft.com/office/drawing/2014/main" id="{99F1332D-1A76-8252-3A4A-73B5BE80BDA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263640" y="4846546"/>
            <a:ext cx="2514600" cy="338328"/>
          </a:xfrm>
        </p:spPr>
        <p:txBody>
          <a:bodyPr rtlCol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600"/>
            </a:lvl1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35" name="Marcador de Posição do Texto 24">
            <a:extLst>
              <a:ext uri="{FF2B5EF4-FFF2-40B4-BE49-F238E27FC236}">
                <a16:creationId xmlns:a16="http://schemas.microsoft.com/office/drawing/2014/main" id="{47253530-631C-01D6-E4D5-53EA91819AC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107424" y="2169547"/>
            <a:ext cx="2514600" cy="3200400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2377440" rtlCol="0"/>
          <a:lstStyle>
            <a:lvl1pPr marL="0" indent="0" algn="ctr">
              <a:buFont typeface="Arial" panose="020B0604020202020204" pitchFamily="34" charset="0"/>
              <a:buNone/>
              <a:defRPr lang="en-US" sz="2000">
                <a:latin typeface="+mj-lt"/>
              </a:defRPr>
            </a:lvl1pPr>
          </a:lstStyle>
          <a:p>
            <a:pPr lvl="0" rtl="0"/>
            <a:r>
              <a:rPr lang="pt-PT" noProof="0" dirty="0"/>
              <a:t>Clique para editar os Estilos de texto do modelo global</a:t>
            </a:r>
          </a:p>
        </p:txBody>
      </p:sp>
      <p:sp>
        <p:nvSpPr>
          <p:cNvPr id="36" name="Marcador de Posição da Imagem 22">
            <a:extLst>
              <a:ext uri="{FF2B5EF4-FFF2-40B4-BE49-F238E27FC236}">
                <a16:creationId xmlns:a16="http://schemas.microsoft.com/office/drawing/2014/main" id="{2087F48D-BCD6-2370-DFEB-3DC855770580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121140" y="2169547"/>
            <a:ext cx="2487168" cy="2103120"/>
          </a:xfrm>
          <a:ln w="25400">
            <a:solidFill>
              <a:schemeClr val="tx1"/>
            </a:solidFill>
          </a:ln>
        </p:spPr>
        <p:txBody>
          <a:bodyPr rtlCol="0" anchor="ctr"/>
          <a:lstStyle>
            <a:lvl1pPr marL="0" indent="0" algn="ctr">
              <a:buNone/>
              <a:defRPr lang="en-US" sz="1600"/>
            </a:lvl1pPr>
          </a:lstStyle>
          <a:p>
            <a:pPr rtl="0"/>
            <a:r>
              <a:rPr lang="pt-PT" noProof="0" dirty="0"/>
              <a:t>Clique no ícone para adicionar uma imagem</a:t>
            </a:r>
          </a:p>
        </p:txBody>
      </p:sp>
      <p:sp>
        <p:nvSpPr>
          <p:cNvPr id="37" name="Marcador de Posição do Texto 26">
            <a:extLst>
              <a:ext uri="{FF2B5EF4-FFF2-40B4-BE49-F238E27FC236}">
                <a16:creationId xmlns:a16="http://schemas.microsoft.com/office/drawing/2014/main" id="{2730E53E-4C0B-1C22-8754-2D69B55DF37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107424" y="4846546"/>
            <a:ext cx="2514600" cy="338328"/>
          </a:xfrm>
        </p:spPr>
        <p:txBody>
          <a:bodyPr rtlCol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600"/>
            </a:lvl1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cxnSp>
        <p:nvCxnSpPr>
          <p:cNvPr id="47" name="Conexão Reta 46">
            <a:extLst>
              <a:ext uri="{FF2B5EF4-FFF2-40B4-BE49-F238E27FC236}">
                <a16:creationId xmlns:a16="http://schemas.microsoft.com/office/drawing/2014/main" id="{78252B54-8A68-DB21-54FB-342276BCEE38}"/>
              </a:ext>
            </a:extLst>
          </p:cNvPr>
          <p:cNvCxnSpPr>
            <a:cxnSpLocks/>
          </p:cNvCxnSpPr>
          <p:nvPr userDrawn="1"/>
        </p:nvCxnSpPr>
        <p:spPr>
          <a:xfrm>
            <a:off x="0" y="6535885"/>
            <a:ext cx="8382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xão Reta 48">
            <a:extLst>
              <a:ext uri="{FF2B5EF4-FFF2-40B4-BE49-F238E27FC236}">
                <a16:creationId xmlns:a16="http://schemas.microsoft.com/office/drawing/2014/main" id="{C384EF8F-B039-D242-A81B-F393B674C274}"/>
              </a:ext>
            </a:extLst>
          </p:cNvPr>
          <p:cNvCxnSpPr>
            <a:cxnSpLocks/>
          </p:cNvCxnSpPr>
          <p:nvPr userDrawn="1"/>
        </p:nvCxnSpPr>
        <p:spPr>
          <a:xfrm>
            <a:off x="1205025" y="6535885"/>
            <a:ext cx="393192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exão Reta 50">
            <a:extLst>
              <a:ext uri="{FF2B5EF4-FFF2-40B4-BE49-F238E27FC236}">
                <a16:creationId xmlns:a16="http://schemas.microsoft.com/office/drawing/2014/main" id="{8A9D6E63-D581-350F-03A0-665A80481391}"/>
              </a:ext>
            </a:extLst>
          </p:cNvPr>
          <p:cNvCxnSpPr>
            <a:cxnSpLocks/>
          </p:cNvCxnSpPr>
          <p:nvPr userDrawn="1"/>
        </p:nvCxnSpPr>
        <p:spPr>
          <a:xfrm>
            <a:off x="7056552" y="6528812"/>
            <a:ext cx="356616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exão Reta 52">
            <a:extLst>
              <a:ext uri="{FF2B5EF4-FFF2-40B4-BE49-F238E27FC236}">
                <a16:creationId xmlns:a16="http://schemas.microsoft.com/office/drawing/2014/main" id="{EA05D09F-A5CA-2745-537C-05333575CD8F}"/>
              </a:ext>
            </a:extLst>
          </p:cNvPr>
          <p:cNvCxnSpPr>
            <a:cxnSpLocks/>
          </p:cNvCxnSpPr>
          <p:nvPr userDrawn="1"/>
        </p:nvCxnSpPr>
        <p:spPr>
          <a:xfrm>
            <a:off x="11276341" y="6528816"/>
            <a:ext cx="9144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C2F2B86B-C1F2-7E0E-C065-E2B156A7F8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lang="en-US">
                <a:solidFill>
                  <a:schemeClr val="bg1"/>
                </a:solidFill>
              </a:defRPr>
            </a:lvl1pPr>
          </a:lstStyle>
          <a:p>
            <a:pPr rtl="0"/>
            <a:fld id="{8D0AFDD5-844D-364D-8AEC-50CF4D36D55D}" type="slidenum">
              <a:rPr lang="pt-PT" noProof="0" smtClean="0"/>
              <a:pPr rtl="0"/>
              <a:t>‹nº›</a:t>
            </a:fld>
            <a:endParaRPr lang="pt-PT" noProof="0" dirty="0"/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415DA4D1-2752-E7A4-2EB8-33E55361D7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lang="en-US">
                <a:solidFill>
                  <a:schemeClr val="bg1"/>
                </a:solidFill>
              </a:defRPr>
            </a:lvl1pPr>
          </a:lstStyle>
          <a:p>
            <a:pPr rtl="0"/>
            <a:r>
              <a:rPr lang="pt-PT" noProof="0" dirty="0"/>
              <a:t>Título da apresentação</a:t>
            </a:r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0BC200B8-5151-AE1E-3DA7-04B965986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lang="en-US">
                <a:solidFill>
                  <a:schemeClr val="bg1"/>
                </a:solidFill>
              </a:defRPr>
            </a:lvl1pPr>
          </a:lstStyle>
          <a:p>
            <a:pPr rtl="0"/>
            <a:r>
              <a:rPr lang="pt-PT" noProof="0" dirty="0"/>
              <a:t>DE 20XX</a:t>
            </a:r>
          </a:p>
        </p:txBody>
      </p:sp>
    </p:spTree>
    <p:extLst>
      <p:ext uri="{BB962C8B-B14F-4D97-AF65-F5344CB8AC3E}">
        <p14:creationId xmlns:p14="http://schemas.microsoft.com/office/powerpoint/2010/main" val="39393772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quipa x8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rma Google;1149;p53">
            <a:extLst>
              <a:ext uri="{FF2B5EF4-FFF2-40B4-BE49-F238E27FC236}">
                <a16:creationId xmlns:a16="http://schemas.microsoft.com/office/drawing/2014/main" id="{559D8666-7371-3C57-AFFE-49810709BDDB}"/>
              </a:ext>
            </a:extLst>
          </p:cNvPr>
          <p:cNvSpPr/>
          <p:nvPr userDrawn="1"/>
        </p:nvSpPr>
        <p:spPr>
          <a:xfrm>
            <a:off x="663551" y="1967633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rtlCol="0" anchor="ctr" anchorCtr="0">
            <a:noAutofit/>
          </a:bodyPr>
          <a:lstStyle>
            <a:defPPr>
              <a:defRPr lang="en-US"/>
            </a:def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pt-PT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" name="Forma Google;1149;p53">
            <a:extLst>
              <a:ext uri="{FF2B5EF4-FFF2-40B4-BE49-F238E27FC236}">
                <a16:creationId xmlns:a16="http://schemas.microsoft.com/office/drawing/2014/main" id="{434B564B-DE03-74A6-773C-0FD4632658D1}"/>
              </a:ext>
            </a:extLst>
          </p:cNvPr>
          <p:cNvSpPr/>
          <p:nvPr userDrawn="1"/>
        </p:nvSpPr>
        <p:spPr>
          <a:xfrm>
            <a:off x="663550" y="4337851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rtlCol="0" anchor="ctr" anchorCtr="0">
            <a:noAutofit/>
          </a:bodyPr>
          <a:lstStyle>
            <a:defPPr>
              <a:defRPr lang="en-US"/>
            </a:def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pt-PT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5" name="Forma Google;1149;p53">
            <a:extLst>
              <a:ext uri="{FF2B5EF4-FFF2-40B4-BE49-F238E27FC236}">
                <a16:creationId xmlns:a16="http://schemas.microsoft.com/office/drawing/2014/main" id="{A98F51D8-7768-BB9C-DEFD-FE6F101B538B}"/>
              </a:ext>
            </a:extLst>
          </p:cNvPr>
          <p:cNvSpPr/>
          <p:nvPr userDrawn="1"/>
        </p:nvSpPr>
        <p:spPr>
          <a:xfrm>
            <a:off x="3509629" y="1967633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rtlCol="0" anchor="ctr" anchorCtr="0">
            <a:noAutofit/>
          </a:bodyPr>
          <a:lstStyle>
            <a:defPPr>
              <a:defRPr lang="en-US"/>
            </a:def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pt-PT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7" name="Forma Google;1149;p53">
            <a:extLst>
              <a:ext uri="{FF2B5EF4-FFF2-40B4-BE49-F238E27FC236}">
                <a16:creationId xmlns:a16="http://schemas.microsoft.com/office/drawing/2014/main" id="{824DDB7E-F583-BE45-8440-04134133EF5E}"/>
              </a:ext>
            </a:extLst>
          </p:cNvPr>
          <p:cNvSpPr/>
          <p:nvPr userDrawn="1"/>
        </p:nvSpPr>
        <p:spPr>
          <a:xfrm>
            <a:off x="3509628" y="4337851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rtlCol="0" anchor="ctr" anchorCtr="0">
            <a:noAutofit/>
          </a:bodyPr>
          <a:lstStyle>
            <a:defPPr>
              <a:defRPr lang="en-US"/>
            </a:def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pt-PT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9" name="Forma Google;1149;p53">
            <a:extLst>
              <a:ext uri="{FF2B5EF4-FFF2-40B4-BE49-F238E27FC236}">
                <a16:creationId xmlns:a16="http://schemas.microsoft.com/office/drawing/2014/main" id="{3AB34327-1213-C6F7-069A-661286889411}"/>
              </a:ext>
            </a:extLst>
          </p:cNvPr>
          <p:cNvSpPr/>
          <p:nvPr userDrawn="1"/>
        </p:nvSpPr>
        <p:spPr>
          <a:xfrm>
            <a:off x="6355709" y="1965287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rtlCol="0" anchor="ctr" anchorCtr="0">
            <a:noAutofit/>
          </a:bodyPr>
          <a:lstStyle>
            <a:defPPr>
              <a:defRPr lang="en-US"/>
            </a:def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pt-PT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1" name="Forma Google;1149;p53">
            <a:extLst>
              <a:ext uri="{FF2B5EF4-FFF2-40B4-BE49-F238E27FC236}">
                <a16:creationId xmlns:a16="http://schemas.microsoft.com/office/drawing/2014/main" id="{B6BF1339-971D-E8EC-9A92-C646A04A9796}"/>
              </a:ext>
            </a:extLst>
          </p:cNvPr>
          <p:cNvSpPr/>
          <p:nvPr userDrawn="1"/>
        </p:nvSpPr>
        <p:spPr>
          <a:xfrm>
            <a:off x="6355708" y="4335505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rtlCol="0" anchor="ctr" anchorCtr="0">
            <a:noAutofit/>
          </a:bodyPr>
          <a:lstStyle>
            <a:defPPr>
              <a:defRPr lang="en-US"/>
            </a:def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pt-PT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4" name="Forma Google;1149;p53">
            <a:extLst>
              <a:ext uri="{FF2B5EF4-FFF2-40B4-BE49-F238E27FC236}">
                <a16:creationId xmlns:a16="http://schemas.microsoft.com/office/drawing/2014/main" id="{2C16FE32-0722-CA1D-92A1-77B7780BDE81}"/>
              </a:ext>
            </a:extLst>
          </p:cNvPr>
          <p:cNvSpPr/>
          <p:nvPr userDrawn="1"/>
        </p:nvSpPr>
        <p:spPr>
          <a:xfrm>
            <a:off x="9201787" y="1965287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rtlCol="0" anchor="ctr" anchorCtr="0">
            <a:noAutofit/>
          </a:bodyPr>
          <a:lstStyle>
            <a:defPPr>
              <a:defRPr lang="en-US"/>
            </a:def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pt-PT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7" name="Forma Google;1149;p53">
            <a:extLst>
              <a:ext uri="{FF2B5EF4-FFF2-40B4-BE49-F238E27FC236}">
                <a16:creationId xmlns:a16="http://schemas.microsoft.com/office/drawing/2014/main" id="{A3D368EA-D182-9937-D248-E4051379E257}"/>
              </a:ext>
            </a:extLst>
          </p:cNvPr>
          <p:cNvSpPr/>
          <p:nvPr userDrawn="1"/>
        </p:nvSpPr>
        <p:spPr>
          <a:xfrm>
            <a:off x="9201786" y="4335505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rtlCol="0" anchor="ctr" anchorCtr="0">
            <a:noAutofit/>
          </a:bodyPr>
          <a:lstStyle>
            <a:defPPr>
              <a:defRPr lang="en-US"/>
            </a:def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pt-PT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D7FDA4E-49F9-223C-DA55-A79802EE18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 lang="en-US">
                <a:solidFill>
                  <a:schemeClr val="tx1"/>
                </a:solidFill>
              </a:defRPr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25" name="Marcador de Posição do Texto 24">
            <a:extLst>
              <a:ext uri="{FF2B5EF4-FFF2-40B4-BE49-F238E27FC236}">
                <a16:creationId xmlns:a16="http://schemas.microsoft.com/office/drawing/2014/main" id="{2349526F-21BB-B06B-612E-8AAA322B41D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5816" y="186537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 rtlCol="0"/>
          <a:lstStyle>
            <a:lvl1pPr marL="0" indent="0" algn="ctr">
              <a:buFont typeface="Arial" panose="020B0604020202020204" pitchFamily="34" charset="0"/>
              <a:buNone/>
              <a:defRPr lang="en-US" sz="1600">
                <a:latin typeface="+mj-lt"/>
              </a:defRPr>
            </a:lvl1pPr>
          </a:lstStyle>
          <a:p>
            <a:pPr lvl="0" rtl="0"/>
            <a:r>
              <a:rPr lang="pt-PT" noProof="0" dirty="0"/>
              <a:t>Clique para editar os Estilos de texto do modelo global</a:t>
            </a:r>
          </a:p>
        </p:txBody>
      </p:sp>
      <p:sp>
        <p:nvSpPr>
          <p:cNvPr id="23" name="Marcador de Posição da Imagem 22">
            <a:extLst>
              <a:ext uri="{FF2B5EF4-FFF2-40B4-BE49-F238E27FC236}">
                <a16:creationId xmlns:a16="http://schemas.microsoft.com/office/drawing/2014/main" id="{99DE91A1-A01A-B800-F6EB-C013020202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9532" y="1874520"/>
            <a:ext cx="2487168" cy="1280160"/>
          </a:xfrm>
          <a:ln w="25400">
            <a:solidFill>
              <a:schemeClr val="tx1"/>
            </a:solidFill>
          </a:ln>
        </p:spPr>
        <p:txBody>
          <a:bodyPr rtlCol="0" anchor="ctr"/>
          <a:lstStyle>
            <a:lvl1pPr marL="0" indent="0" algn="ctr">
              <a:buNone/>
              <a:defRPr lang="en-US" sz="1600"/>
            </a:lvl1pPr>
          </a:lstStyle>
          <a:p>
            <a:pPr rtl="0"/>
            <a:r>
              <a:rPr lang="pt-PT" noProof="0" dirty="0"/>
              <a:t>Clique no ícone para adicionar uma imagem</a:t>
            </a:r>
          </a:p>
        </p:txBody>
      </p:sp>
      <p:sp>
        <p:nvSpPr>
          <p:cNvPr id="28" name="Marcador de Posição do Texto 26">
            <a:extLst>
              <a:ext uri="{FF2B5EF4-FFF2-40B4-BE49-F238E27FC236}">
                <a16:creationId xmlns:a16="http://schemas.microsoft.com/office/drawing/2014/main" id="{733EF8C8-3849-9C80-1F6E-7038D113478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80220" y="3584901"/>
            <a:ext cx="2514600" cy="274320"/>
          </a:xfrm>
        </p:spPr>
        <p:txBody>
          <a:bodyPr rtlCol="0"/>
          <a:lstStyle>
            <a:lvl1pPr marL="0" indent="0" algn="ctr">
              <a:buNone/>
              <a:defRPr lang="en-US" sz="1200"/>
            </a:lvl1pPr>
          </a:lstStyle>
          <a:p>
            <a:pPr lvl="0" rtl="0"/>
            <a:r>
              <a:rPr lang="pt-PT" noProof="0" dirty="0"/>
              <a:t>Clique para editar os Estilos de texto do modelo global</a:t>
            </a:r>
          </a:p>
        </p:txBody>
      </p:sp>
      <p:sp>
        <p:nvSpPr>
          <p:cNvPr id="46" name="Marcador de Posição do Texto 24">
            <a:extLst>
              <a:ext uri="{FF2B5EF4-FFF2-40B4-BE49-F238E27FC236}">
                <a16:creationId xmlns:a16="http://schemas.microsoft.com/office/drawing/2014/main" id="{F27A4420-EB9D-589B-DE9E-4CFCC6B25A6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65816" y="424281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 rtlCol="0"/>
          <a:lstStyle>
            <a:lvl1pPr marL="0" indent="0" algn="ctr">
              <a:buFont typeface="Arial" panose="020B0604020202020204" pitchFamily="34" charset="0"/>
              <a:buNone/>
              <a:defRPr lang="en-US" sz="1600">
                <a:latin typeface="+mj-lt"/>
              </a:defRPr>
            </a:lvl1pPr>
          </a:lstStyle>
          <a:p>
            <a:pPr lvl="0" rtl="0"/>
            <a:r>
              <a:rPr lang="pt-PT" noProof="0" dirty="0"/>
              <a:t>Clique para editar os Estilos de texto do modelo global</a:t>
            </a:r>
          </a:p>
        </p:txBody>
      </p:sp>
      <p:sp>
        <p:nvSpPr>
          <p:cNvPr id="57" name="Marcador de Posição da Imagem 22">
            <a:extLst>
              <a:ext uri="{FF2B5EF4-FFF2-40B4-BE49-F238E27FC236}">
                <a16:creationId xmlns:a16="http://schemas.microsoft.com/office/drawing/2014/main" id="{D76F8DA4-2C9A-48DE-DB4A-045A11601F4C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579532" y="4242816"/>
            <a:ext cx="2487168" cy="1280160"/>
          </a:xfrm>
          <a:ln w="25400">
            <a:solidFill>
              <a:schemeClr val="tx1"/>
            </a:solidFill>
          </a:ln>
        </p:spPr>
        <p:txBody>
          <a:bodyPr rtlCol="0" anchor="ctr"/>
          <a:lstStyle>
            <a:lvl1pPr marL="0" indent="0" algn="ctr">
              <a:buNone/>
              <a:defRPr lang="en-US" sz="1600"/>
            </a:lvl1pPr>
          </a:lstStyle>
          <a:p>
            <a:pPr rtl="0"/>
            <a:r>
              <a:rPr lang="pt-PT" noProof="0" dirty="0"/>
              <a:t>Clique no ícone para adicionar uma imagem</a:t>
            </a:r>
          </a:p>
        </p:txBody>
      </p:sp>
      <p:sp>
        <p:nvSpPr>
          <p:cNvPr id="47" name="Marcador de Posição do Texto 26">
            <a:extLst>
              <a:ext uri="{FF2B5EF4-FFF2-40B4-BE49-F238E27FC236}">
                <a16:creationId xmlns:a16="http://schemas.microsoft.com/office/drawing/2014/main" id="{010C7458-97A7-97A1-88E7-1D3194A7EA4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80220" y="5947269"/>
            <a:ext cx="2514600" cy="274320"/>
          </a:xfrm>
        </p:spPr>
        <p:txBody>
          <a:bodyPr rtlCol="0"/>
          <a:lstStyle>
            <a:lvl1pPr marL="0" indent="0" algn="ctr">
              <a:buNone/>
              <a:defRPr lang="en-US" sz="1200"/>
            </a:lvl1pPr>
          </a:lstStyle>
          <a:p>
            <a:pPr lvl="0" rtl="0"/>
            <a:r>
              <a:rPr lang="pt-PT" noProof="0" dirty="0"/>
              <a:t>Clique para editar os Estilos de texto do modelo global</a:t>
            </a:r>
          </a:p>
        </p:txBody>
      </p:sp>
      <p:sp>
        <p:nvSpPr>
          <p:cNvPr id="29" name="Marcador de Posição do Texto 24">
            <a:extLst>
              <a:ext uri="{FF2B5EF4-FFF2-40B4-BE49-F238E27FC236}">
                <a16:creationId xmlns:a16="http://schemas.microsoft.com/office/drawing/2014/main" id="{32F8A8CA-E278-E129-A09C-8C4B7CCA2DE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419856" y="186537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 rtlCol="0"/>
          <a:lstStyle>
            <a:lvl1pPr marL="0" indent="0" algn="ctr">
              <a:buFont typeface="Arial" panose="020B0604020202020204" pitchFamily="34" charset="0"/>
              <a:buNone/>
              <a:defRPr lang="en-US" sz="1600">
                <a:latin typeface="+mj-lt"/>
              </a:defRPr>
            </a:lvl1pPr>
          </a:lstStyle>
          <a:p>
            <a:pPr lvl="0" rtl="0"/>
            <a:r>
              <a:rPr lang="pt-PT" noProof="0" dirty="0"/>
              <a:t>Clique para editar os Estilos de texto do modelo global</a:t>
            </a:r>
          </a:p>
        </p:txBody>
      </p:sp>
      <p:sp>
        <p:nvSpPr>
          <p:cNvPr id="30" name="Marcador de Posição da Imagem 22">
            <a:extLst>
              <a:ext uri="{FF2B5EF4-FFF2-40B4-BE49-F238E27FC236}">
                <a16:creationId xmlns:a16="http://schemas.microsoft.com/office/drawing/2014/main" id="{3CFBF841-C094-5FA8-63F2-F5DA37C0359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433572" y="1874520"/>
            <a:ext cx="2487168" cy="1280160"/>
          </a:xfrm>
          <a:ln w="25400">
            <a:solidFill>
              <a:schemeClr val="tx1"/>
            </a:solidFill>
          </a:ln>
        </p:spPr>
        <p:txBody>
          <a:bodyPr rtlCol="0" anchor="ctr"/>
          <a:lstStyle>
            <a:lvl1pPr marL="0" indent="0" algn="ctr">
              <a:buNone/>
              <a:defRPr lang="en-US" sz="1600"/>
            </a:lvl1pPr>
          </a:lstStyle>
          <a:p>
            <a:pPr rtl="0"/>
            <a:r>
              <a:rPr lang="pt-PT" noProof="0" dirty="0"/>
              <a:t>Clique no ícone para adicionar uma imagem</a:t>
            </a:r>
          </a:p>
        </p:txBody>
      </p:sp>
      <p:sp>
        <p:nvSpPr>
          <p:cNvPr id="31" name="Marcador de Posição do Texto 26">
            <a:extLst>
              <a:ext uri="{FF2B5EF4-FFF2-40B4-BE49-F238E27FC236}">
                <a16:creationId xmlns:a16="http://schemas.microsoft.com/office/drawing/2014/main" id="{C76BA571-FE5C-F5F7-9056-20BD57DA678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419856" y="3584901"/>
            <a:ext cx="2514600" cy="274320"/>
          </a:xfrm>
        </p:spPr>
        <p:txBody>
          <a:bodyPr rtlCol="0"/>
          <a:lstStyle>
            <a:lvl1pPr marL="0" indent="0" algn="ctr">
              <a:buNone/>
              <a:defRPr lang="en-US" sz="1200"/>
            </a:lvl1pPr>
          </a:lstStyle>
          <a:p>
            <a:pPr lvl="0" rtl="0"/>
            <a:r>
              <a:rPr lang="pt-PT" noProof="0" dirty="0"/>
              <a:t>Clique para editar os Estilos de texto do modelo global</a:t>
            </a:r>
          </a:p>
        </p:txBody>
      </p:sp>
      <p:sp>
        <p:nvSpPr>
          <p:cNvPr id="48" name="Marcador de Posição do Texto 24">
            <a:extLst>
              <a:ext uri="{FF2B5EF4-FFF2-40B4-BE49-F238E27FC236}">
                <a16:creationId xmlns:a16="http://schemas.microsoft.com/office/drawing/2014/main" id="{27F73601-DBA6-A721-D6BF-321A387810A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419856" y="424281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 rtlCol="0"/>
          <a:lstStyle>
            <a:lvl1pPr marL="0" indent="0" algn="ctr">
              <a:buFont typeface="Arial" panose="020B0604020202020204" pitchFamily="34" charset="0"/>
              <a:buNone/>
              <a:defRPr lang="en-US" sz="1600">
                <a:latin typeface="+mj-lt"/>
              </a:defRPr>
            </a:lvl1pPr>
          </a:lstStyle>
          <a:p>
            <a:pPr lvl="0" rtl="0"/>
            <a:r>
              <a:rPr lang="pt-PT" noProof="0" dirty="0"/>
              <a:t>Clique para editar os Estilos de texto do modelo global</a:t>
            </a:r>
          </a:p>
        </p:txBody>
      </p:sp>
      <p:sp>
        <p:nvSpPr>
          <p:cNvPr id="49" name="Marcador de Posição da Imagem 22">
            <a:extLst>
              <a:ext uri="{FF2B5EF4-FFF2-40B4-BE49-F238E27FC236}">
                <a16:creationId xmlns:a16="http://schemas.microsoft.com/office/drawing/2014/main" id="{060504F7-2F69-FC38-B09C-5DCA35CD85A9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433572" y="4242816"/>
            <a:ext cx="2487168" cy="1280160"/>
          </a:xfrm>
          <a:ln w="25400">
            <a:solidFill>
              <a:schemeClr val="tx1"/>
            </a:solidFill>
          </a:ln>
        </p:spPr>
        <p:txBody>
          <a:bodyPr rtlCol="0" anchor="ctr"/>
          <a:lstStyle>
            <a:lvl1pPr marL="0" indent="0" algn="ctr">
              <a:buNone/>
              <a:defRPr lang="en-US" sz="1600"/>
            </a:lvl1pPr>
          </a:lstStyle>
          <a:p>
            <a:pPr rtl="0"/>
            <a:r>
              <a:rPr lang="pt-PT" noProof="0" dirty="0"/>
              <a:t>Clique no ícone para adicionar uma imagem</a:t>
            </a:r>
          </a:p>
        </p:txBody>
      </p:sp>
      <p:sp>
        <p:nvSpPr>
          <p:cNvPr id="50" name="Marcador de Posição do Texto 26">
            <a:extLst>
              <a:ext uri="{FF2B5EF4-FFF2-40B4-BE49-F238E27FC236}">
                <a16:creationId xmlns:a16="http://schemas.microsoft.com/office/drawing/2014/main" id="{3843A45B-37B6-D773-B219-9EBAD5F1953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419856" y="5947269"/>
            <a:ext cx="2514600" cy="274320"/>
          </a:xfrm>
        </p:spPr>
        <p:txBody>
          <a:bodyPr rtlCol="0"/>
          <a:lstStyle>
            <a:lvl1pPr marL="0" indent="0" algn="ctr">
              <a:buNone/>
              <a:defRPr lang="en-US" sz="1200"/>
            </a:lvl1pPr>
          </a:lstStyle>
          <a:p>
            <a:pPr lvl="0" rtl="0"/>
            <a:r>
              <a:rPr lang="pt-PT" noProof="0" dirty="0"/>
              <a:t>Clique para editar os Estilos de texto do modelo global</a:t>
            </a:r>
          </a:p>
        </p:txBody>
      </p:sp>
      <p:sp>
        <p:nvSpPr>
          <p:cNvPr id="32" name="Marcador de Posição do Texto 24">
            <a:extLst>
              <a:ext uri="{FF2B5EF4-FFF2-40B4-BE49-F238E27FC236}">
                <a16:creationId xmlns:a16="http://schemas.microsoft.com/office/drawing/2014/main" id="{D7F9FC21-D881-DB86-4C69-C07821DCF3A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63640" y="186537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 rtlCol="0"/>
          <a:lstStyle>
            <a:lvl1pPr marL="0" indent="0" algn="ctr">
              <a:buFont typeface="Arial" panose="020B0604020202020204" pitchFamily="34" charset="0"/>
              <a:buNone/>
              <a:defRPr lang="en-US" sz="1600">
                <a:latin typeface="+mj-lt"/>
              </a:defRPr>
            </a:lvl1pPr>
          </a:lstStyle>
          <a:p>
            <a:pPr lvl="0" rtl="0"/>
            <a:r>
              <a:rPr lang="pt-PT" noProof="0" dirty="0"/>
              <a:t>Clique para editar os Estilos de texto do modelo global</a:t>
            </a:r>
          </a:p>
        </p:txBody>
      </p:sp>
      <p:sp>
        <p:nvSpPr>
          <p:cNvPr id="33" name="Marcador de Posição da Imagem 22">
            <a:extLst>
              <a:ext uri="{FF2B5EF4-FFF2-40B4-BE49-F238E27FC236}">
                <a16:creationId xmlns:a16="http://schemas.microsoft.com/office/drawing/2014/main" id="{FE2E99DA-5661-F860-9E54-9C42590265F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77356" y="1874520"/>
            <a:ext cx="2487168" cy="1280160"/>
          </a:xfrm>
          <a:ln w="25400">
            <a:solidFill>
              <a:schemeClr val="tx1"/>
            </a:solidFill>
          </a:ln>
        </p:spPr>
        <p:txBody>
          <a:bodyPr rtlCol="0" anchor="ctr"/>
          <a:lstStyle>
            <a:lvl1pPr marL="0" indent="0" algn="ctr">
              <a:buNone/>
              <a:defRPr lang="en-US" sz="1600"/>
            </a:lvl1pPr>
          </a:lstStyle>
          <a:p>
            <a:pPr rtl="0"/>
            <a:r>
              <a:rPr lang="pt-PT" noProof="0" dirty="0"/>
              <a:t>Clique no ícone para adicionar uma imagem</a:t>
            </a:r>
          </a:p>
        </p:txBody>
      </p:sp>
      <p:sp>
        <p:nvSpPr>
          <p:cNvPr id="34" name="Marcador de Posição do Texto 26">
            <a:extLst>
              <a:ext uri="{FF2B5EF4-FFF2-40B4-BE49-F238E27FC236}">
                <a16:creationId xmlns:a16="http://schemas.microsoft.com/office/drawing/2014/main" id="{99F1332D-1A76-8252-3A4A-73B5BE80BDA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263640" y="3584901"/>
            <a:ext cx="2514600" cy="274320"/>
          </a:xfrm>
        </p:spPr>
        <p:txBody>
          <a:bodyPr rtlCol="0"/>
          <a:lstStyle>
            <a:lvl1pPr marL="0" indent="0" algn="ctr">
              <a:buNone/>
              <a:defRPr lang="en-US" sz="1200"/>
            </a:lvl1pPr>
          </a:lstStyle>
          <a:p>
            <a:pPr lvl="0" rtl="0"/>
            <a:r>
              <a:rPr lang="pt-PT" noProof="0" dirty="0"/>
              <a:t>Clique para editar os Estilos de texto do modelo global</a:t>
            </a:r>
          </a:p>
        </p:txBody>
      </p:sp>
      <p:sp>
        <p:nvSpPr>
          <p:cNvPr id="51" name="Marcador de Posição do Texto 24">
            <a:extLst>
              <a:ext uri="{FF2B5EF4-FFF2-40B4-BE49-F238E27FC236}">
                <a16:creationId xmlns:a16="http://schemas.microsoft.com/office/drawing/2014/main" id="{E5E9A104-54F0-5100-0B27-DBD2DF20678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263640" y="424281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 rtlCol="0"/>
          <a:lstStyle>
            <a:lvl1pPr marL="0" indent="0" algn="ctr">
              <a:buFont typeface="Arial" panose="020B0604020202020204" pitchFamily="34" charset="0"/>
              <a:buNone/>
              <a:defRPr lang="en-US" sz="1600">
                <a:latin typeface="+mj-lt"/>
              </a:defRPr>
            </a:lvl1pPr>
          </a:lstStyle>
          <a:p>
            <a:pPr lvl="0" rtl="0"/>
            <a:r>
              <a:rPr lang="pt-PT" noProof="0" dirty="0"/>
              <a:t>Clique para editar os Estilos de texto do modelo global</a:t>
            </a:r>
          </a:p>
        </p:txBody>
      </p:sp>
      <p:sp>
        <p:nvSpPr>
          <p:cNvPr id="52" name="Marcador de Posição da Imagem 22">
            <a:extLst>
              <a:ext uri="{FF2B5EF4-FFF2-40B4-BE49-F238E27FC236}">
                <a16:creationId xmlns:a16="http://schemas.microsoft.com/office/drawing/2014/main" id="{23469072-7775-90E2-6C92-C6D03C1DACB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277356" y="4242816"/>
            <a:ext cx="2487168" cy="1280160"/>
          </a:xfrm>
          <a:ln w="25400">
            <a:solidFill>
              <a:schemeClr val="tx1"/>
            </a:solidFill>
          </a:ln>
        </p:spPr>
        <p:txBody>
          <a:bodyPr rtlCol="0" anchor="ctr"/>
          <a:lstStyle>
            <a:lvl1pPr marL="0" indent="0" algn="ctr">
              <a:buNone/>
              <a:defRPr lang="en-US" sz="1600"/>
            </a:lvl1pPr>
          </a:lstStyle>
          <a:p>
            <a:pPr rtl="0"/>
            <a:r>
              <a:rPr lang="pt-PT" noProof="0" dirty="0"/>
              <a:t>Clique no ícone para adicionar uma imagem</a:t>
            </a:r>
          </a:p>
        </p:txBody>
      </p:sp>
      <p:sp>
        <p:nvSpPr>
          <p:cNvPr id="53" name="Marcador de Posição do Texto 26">
            <a:extLst>
              <a:ext uri="{FF2B5EF4-FFF2-40B4-BE49-F238E27FC236}">
                <a16:creationId xmlns:a16="http://schemas.microsoft.com/office/drawing/2014/main" id="{BF06B9AA-555D-874C-1198-B3ED9EBC714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263640" y="5947269"/>
            <a:ext cx="2514600" cy="274320"/>
          </a:xfrm>
        </p:spPr>
        <p:txBody>
          <a:bodyPr rtlCol="0"/>
          <a:lstStyle>
            <a:lvl1pPr marL="0" indent="0" algn="ctr">
              <a:buNone/>
              <a:defRPr lang="en-US" sz="1200"/>
            </a:lvl1pPr>
          </a:lstStyle>
          <a:p>
            <a:pPr lvl="0" rtl="0"/>
            <a:r>
              <a:rPr lang="pt-PT" noProof="0" dirty="0"/>
              <a:t>Clique para editar os Estilos de texto do modelo global</a:t>
            </a:r>
          </a:p>
        </p:txBody>
      </p:sp>
      <p:sp>
        <p:nvSpPr>
          <p:cNvPr id="35" name="Marcador de Posição do Texto 24">
            <a:extLst>
              <a:ext uri="{FF2B5EF4-FFF2-40B4-BE49-F238E27FC236}">
                <a16:creationId xmlns:a16="http://schemas.microsoft.com/office/drawing/2014/main" id="{47253530-631C-01D6-E4D5-53EA91819AC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107424" y="186537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 rtlCol="0"/>
          <a:lstStyle>
            <a:lvl1pPr marL="0" indent="0" algn="ctr">
              <a:buFont typeface="Arial" panose="020B0604020202020204" pitchFamily="34" charset="0"/>
              <a:buNone/>
              <a:defRPr lang="en-US" sz="1600">
                <a:latin typeface="+mj-lt"/>
              </a:defRPr>
            </a:lvl1pPr>
          </a:lstStyle>
          <a:p>
            <a:pPr lvl="0" rtl="0"/>
            <a:r>
              <a:rPr lang="pt-PT" noProof="0" dirty="0"/>
              <a:t>Clique para editar os Estilos de texto do modelo global</a:t>
            </a:r>
          </a:p>
        </p:txBody>
      </p:sp>
      <p:sp>
        <p:nvSpPr>
          <p:cNvPr id="36" name="Marcador de Posição da Imagem 22">
            <a:extLst>
              <a:ext uri="{FF2B5EF4-FFF2-40B4-BE49-F238E27FC236}">
                <a16:creationId xmlns:a16="http://schemas.microsoft.com/office/drawing/2014/main" id="{2087F48D-BCD6-2370-DFEB-3DC855770580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121140" y="1874520"/>
            <a:ext cx="2487168" cy="1280160"/>
          </a:xfrm>
          <a:ln w="25400">
            <a:solidFill>
              <a:schemeClr val="tx1"/>
            </a:solidFill>
          </a:ln>
        </p:spPr>
        <p:txBody>
          <a:bodyPr rtlCol="0" anchor="ctr"/>
          <a:lstStyle>
            <a:lvl1pPr marL="0" indent="0" algn="ctr">
              <a:buNone/>
              <a:defRPr lang="en-US" sz="1600"/>
            </a:lvl1pPr>
          </a:lstStyle>
          <a:p>
            <a:pPr rtl="0"/>
            <a:r>
              <a:rPr lang="pt-PT" noProof="0" dirty="0"/>
              <a:t>Clique no ícone para adicionar uma imagem</a:t>
            </a:r>
          </a:p>
        </p:txBody>
      </p:sp>
      <p:sp>
        <p:nvSpPr>
          <p:cNvPr id="37" name="Marcador de Posição do Texto 26">
            <a:extLst>
              <a:ext uri="{FF2B5EF4-FFF2-40B4-BE49-F238E27FC236}">
                <a16:creationId xmlns:a16="http://schemas.microsoft.com/office/drawing/2014/main" id="{2730E53E-4C0B-1C22-8754-2D69B55DF37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107424" y="3584901"/>
            <a:ext cx="2514600" cy="274320"/>
          </a:xfrm>
        </p:spPr>
        <p:txBody>
          <a:bodyPr rtlCol="0"/>
          <a:lstStyle>
            <a:lvl1pPr marL="0" indent="0" algn="ctr">
              <a:buNone/>
              <a:defRPr lang="en-US" sz="1200"/>
            </a:lvl1pPr>
          </a:lstStyle>
          <a:p>
            <a:pPr lvl="0" rtl="0"/>
            <a:r>
              <a:rPr lang="pt-PT" noProof="0" dirty="0"/>
              <a:t>Clique para editar os Estilos de texto do modelo global</a:t>
            </a:r>
          </a:p>
        </p:txBody>
      </p:sp>
      <p:sp>
        <p:nvSpPr>
          <p:cNvPr id="54" name="Marcador de Posição do Texto 24">
            <a:extLst>
              <a:ext uri="{FF2B5EF4-FFF2-40B4-BE49-F238E27FC236}">
                <a16:creationId xmlns:a16="http://schemas.microsoft.com/office/drawing/2014/main" id="{9690986C-4F11-A46D-923C-CCC08AB6CB76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07424" y="424281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 rtlCol="0"/>
          <a:lstStyle>
            <a:lvl1pPr marL="0" indent="0" algn="ctr">
              <a:buFont typeface="Arial" panose="020B0604020202020204" pitchFamily="34" charset="0"/>
              <a:buNone/>
              <a:defRPr lang="en-US" sz="1600">
                <a:latin typeface="+mj-lt"/>
              </a:defRPr>
            </a:lvl1pPr>
          </a:lstStyle>
          <a:p>
            <a:pPr lvl="0" rtl="0"/>
            <a:r>
              <a:rPr lang="pt-PT" noProof="0" dirty="0"/>
              <a:t>Clique para editar os Estilos de texto do modelo global</a:t>
            </a:r>
          </a:p>
        </p:txBody>
      </p:sp>
      <p:sp>
        <p:nvSpPr>
          <p:cNvPr id="55" name="Marcador de Posição da Imagem 22">
            <a:extLst>
              <a:ext uri="{FF2B5EF4-FFF2-40B4-BE49-F238E27FC236}">
                <a16:creationId xmlns:a16="http://schemas.microsoft.com/office/drawing/2014/main" id="{A4293B55-9185-9732-2F46-4B62C7F1F21E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9121140" y="4242816"/>
            <a:ext cx="2487168" cy="1280160"/>
          </a:xfrm>
          <a:ln w="25400">
            <a:solidFill>
              <a:schemeClr val="tx1"/>
            </a:solidFill>
          </a:ln>
        </p:spPr>
        <p:txBody>
          <a:bodyPr rtlCol="0" anchor="ctr"/>
          <a:lstStyle>
            <a:lvl1pPr marL="0" indent="0" algn="ctr">
              <a:buNone/>
              <a:defRPr lang="en-US" sz="1600"/>
            </a:lvl1pPr>
          </a:lstStyle>
          <a:p>
            <a:pPr rtl="0"/>
            <a:r>
              <a:rPr lang="pt-PT" noProof="0" dirty="0"/>
              <a:t>Clique no ícone para adicionar uma imagem</a:t>
            </a:r>
          </a:p>
        </p:txBody>
      </p:sp>
      <p:sp>
        <p:nvSpPr>
          <p:cNvPr id="56" name="Marcador de Posição do Texto 26">
            <a:extLst>
              <a:ext uri="{FF2B5EF4-FFF2-40B4-BE49-F238E27FC236}">
                <a16:creationId xmlns:a16="http://schemas.microsoft.com/office/drawing/2014/main" id="{B8529D99-B7B2-6411-E928-9FA204E3842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107424" y="5947269"/>
            <a:ext cx="2514600" cy="274320"/>
          </a:xfrm>
        </p:spPr>
        <p:txBody>
          <a:bodyPr rtlCol="0"/>
          <a:lstStyle>
            <a:lvl1pPr marL="0" indent="0" algn="ctr">
              <a:buNone/>
              <a:defRPr lang="en-US" sz="1200"/>
            </a:lvl1pPr>
          </a:lstStyle>
          <a:p>
            <a:pPr lvl="0" rtl="0"/>
            <a:r>
              <a:rPr lang="pt-PT" noProof="0" dirty="0"/>
              <a:t>Clique para editar os Estilos de texto do modelo global</a:t>
            </a:r>
          </a:p>
        </p:txBody>
      </p:sp>
    </p:spTree>
    <p:extLst>
      <p:ext uri="{BB962C8B-B14F-4D97-AF65-F5344CB8AC3E}">
        <p14:creationId xmlns:p14="http://schemas.microsoft.com/office/powerpoint/2010/main" val="2220617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ista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B69EB71-EE42-930D-4E54-FA0F44BD2D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1520" y="1947672"/>
            <a:ext cx="3209544" cy="2862072"/>
          </a:xfrm>
        </p:spPr>
        <p:txBody>
          <a:bodyPr rtlCol="0" anchor="ctr"/>
          <a:lstStyle>
            <a:lvl1pPr algn="l">
              <a:defRPr lang="en-US"/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7" name="Forma Google;1247;p56">
            <a:extLst>
              <a:ext uri="{FF2B5EF4-FFF2-40B4-BE49-F238E27FC236}">
                <a16:creationId xmlns:a16="http://schemas.microsoft.com/office/drawing/2014/main" id="{1A52F175-2E39-E9BE-B4DF-67098DB248AA}"/>
              </a:ext>
            </a:extLst>
          </p:cNvPr>
          <p:cNvSpPr/>
          <p:nvPr userDrawn="1"/>
        </p:nvSpPr>
        <p:spPr>
          <a:xfrm>
            <a:off x="5607119" y="347046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rtlCol="0" anchor="ctr" anchorCtr="0">
            <a:noAutofit/>
          </a:bodyPr>
          <a:lstStyle>
            <a:defPPr>
              <a:defRPr lang="en-US"/>
            </a:def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pt-PT" sz="1800" noProof="0" dirty="0">
              <a:solidFill>
                <a:schemeClr val="accent2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9" name="Forma Google;1264;p56">
            <a:extLst>
              <a:ext uri="{FF2B5EF4-FFF2-40B4-BE49-F238E27FC236}">
                <a16:creationId xmlns:a16="http://schemas.microsoft.com/office/drawing/2014/main" id="{CE3B3000-733D-1995-D39A-E659E5A429CC}"/>
              </a:ext>
            </a:extLst>
          </p:cNvPr>
          <p:cNvSpPr/>
          <p:nvPr userDrawn="1"/>
        </p:nvSpPr>
        <p:spPr>
          <a:xfrm>
            <a:off x="5607119" y="1623673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rtlCol="0" anchor="ctr" anchorCtr="0">
            <a:noAutofit/>
          </a:bodyPr>
          <a:lstStyle>
            <a:defPPr>
              <a:defRPr lang="en-US"/>
            </a:def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pt-PT" sz="1800" noProof="0" dirty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11" name="Forma Google;1278;p56">
            <a:extLst>
              <a:ext uri="{FF2B5EF4-FFF2-40B4-BE49-F238E27FC236}">
                <a16:creationId xmlns:a16="http://schemas.microsoft.com/office/drawing/2014/main" id="{F1BC0AB2-17DA-D97E-3052-DA48D80F7428}"/>
              </a:ext>
            </a:extLst>
          </p:cNvPr>
          <p:cNvSpPr/>
          <p:nvPr userDrawn="1"/>
        </p:nvSpPr>
        <p:spPr>
          <a:xfrm>
            <a:off x="5607119" y="2925956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rtlCol="0" anchor="ctr" anchorCtr="0">
            <a:noAutofit/>
          </a:bodyPr>
          <a:lstStyle>
            <a:defPPr>
              <a:defRPr lang="en-US"/>
            </a:def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pt-PT" sz="1800" noProof="0" dirty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13" name="Forma Google;1278;p56">
            <a:extLst>
              <a:ext uri="{FF2B5EF4-FFF2-40B4-BE49-F238E27FC236}">
                <a16:creationId xmlns:a16="http://schemas.microsoft.com/office/drawing/2014/main" id="{C860490F-E3DB-3E9F-0AC6-F04949DC59C3}"/>
              </a:ext>
            </a:extLst>
          </p:cNvPr>
          <p:cNvSpPr/>
          <p:nvPr userDrawn="1"/>
        </p:nvSpPr>
        <p:spPr>
          <a:xfrm>
            <a:off x="5607120" y="4223036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rtlCol="0" anchor="ctr" anchorCtr="0">
            <a:noAutofit/>
          </a:bodyPr>
          <a:lstStyle>
            <a:defPPr>
              <a:defRPr lang="en-US"/>
            </a:def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pt-PT" sz="1800" noProof="0" dirty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15" name="Forma Google;1278;p56">
            <a:extLst>
              <a:ext uri="{FF2B5EF4-FFF2-40B4-BE49-F238E27FC236}">
                <a16:creationId xmlns:a16="http://schemas.microsoft.com/office/drawing/2014/main" id="{522E5778-EA03-EFC4-08AA-ECB1C07ED56E}"/>
              </a:ext>
            </a:extLst>
          </p:cNvPr>
          <p:cNvSpPr/>
          <p:nvPr userDrawn="1"/>
        </p:nvSpPr>
        <p:spPr>
          <a:xfrm>
            <a:off x="5607120" y="5519473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rtlCol="0" anchor="ctr" anchorCtr="0">
            <a:noAutofit/>
          </a:bodyPr>
          <a:lstStyle>
            <a:defPPr>
              <a:defRPr lang="en-US"/>
            </a:def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pt-PT" sz="1800" noProof="0" dirty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17" name="Forma Google;1268;p56">
            <a:extLst>
              <a:ext uri="{FF2B5EF4-FFF2-40B4-BE49-F238E27FC236}">
                <a16:creationId xmlns:a16="http://schemas.microsoft.com/office/drawing/2014/main" id="{EEA0BE49-92E1-A1A3-40E0-DDAA5511F637}"/>
              </a:ext>
            </a:extLst>
          </p:cNvPr>
          <p:cNvSpPr/>
          <p:nvPr userDrawn="1"/>
        </p:nvSpPr>
        <p:spPr>
          <a:xfrm>
            <a:off x="4348745" y="1637743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rtlCol="0" anchor="ctr" anchorCtr="0">
            <a:noAutofit/>
          </a:bodyPr>
          <a:lstStyle>
            <a:defPPr>
              <a:defRPr lang="en-US"/>
            </a:def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pt-PT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9" name="Forma Google;1282;p56">
            <a:extLst>
              <a:ext uri="{FF2B5EF4-FFF2-40B4-BE49-F238E27FC236}">
                <a16:creationId xmlns:a16="http://schemas.microsoft.com/office/drawing/2014/main" id="{DF15F1EC-1D2B-FF49-7785-26BC7083A07C}"/>
              </a:ext>
            </a:extLst>
          </p:cNvPr>
          <p:cNvSpPr/>
          <p:nvPr userDrawn="1"/>
        </p:nvSpPr>
        <p:spPr>
          <a:xfrm>
            <a:off x="4348745" y="2927249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rtlCol="0" anchor="ctr" anchorCtr="0">
            <a:noAutofit/>
          </a:bodyPr>
          <a:lstStyle>
            <a:defPPr>
              <a:defRPr lang="en-US"/>
            </a:def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pt-PT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1" name="Forma Google;1282;p56">
            <a:extLst>
              <a:ext uri="{FF2B5EF4-FFF2-40B4-BE49-F238E27FC236}">
                <a16:creationId xmlns:a16="http://schemas.microsoft.com/office/drawing/2014/main" id="{BE3FDD69-3D60-CF6B-97A3-7B2C1AE3100A}"/>
              </a:ext>
            </a:extLst>
          </p:cNvPr>
          <p:cNvSpPr/>
          <p:nvPr userDrawn="1"/>
        </p:nvSpPr>
        <p:spPr>
          <a:xfrm>
            <a:off x="4348745" y="4277006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rtlCol="0" anchor="ctr" anchorCtr="0">
            <a:noAutofit/>
          </a:bodyPr>
          <a:lstStyle>
            <a:defPPr>
              <a:defRPr lang="en-US"/>
            </a:def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pt-PT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3" name="Forma Google;1282;p56">
            <a:extLst>
              <a:ext uri="{FF2B5EF4-FFF2-40B4-BE49-F238E27FC236}">
                <a16:creationId xmlns:a16="http://schemas.microsoft.com/office/drawing/2014/main" id="{E3BB1E5B-DA10-B332-D4B8-D551C3053C53}"/>
              </a:ext>
            </a:extLst>
          </p:cNvPr>
          <p:cNvSpPr/>
          <p:nvPr userDrawn="1"/>
        </p:nvSpPr>
        <p:spPr>
          <a:xfrm>
            <a:off x="4348745" y="5568541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rtlCol="0" anchor="ctr" anchorCtr="0">
            <a:noAutofit/>
          </a:bodyPr>
          <a:lstStyle>
            <a:defPPr>
              <a:defRPr lang="en-US"/>
            </a:def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pt-PT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5" name="Forma Google;1251;p56">
            <a:extLst>
              <a:ext uri="{FF2B5EF4-FFF2-40B4-BE49-F238E27FC236}">
                <a16:creationId xmlns:a16="http://schemas.microsoft.com/office/drawing/2014/main" id="{8D887B7F-9EBA-E7B8-64CE-5EAB1DF08E19}"/>
              </a:ext>
            </a:extLst>
          </p:cNvPr>
          <p:cNvSpPr/>
          <p:nvPr userDrawn="1"/>
        </p:nvSpPr>
        <p:spPr>
          <a:xfrm>
            <a:off x="4348745" y="361116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rtlCol="0" anchor="ctr" anchorCtr="0">
            <a:noAutofit/>
          </a:bodyPr>
          <a:lstStyle>
            <a:defPPr>
              <a:defRPr lang="en-US"/>
            </a:def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pt-PT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7" name="Forma Google;1248;p56">
            <a:extLst>
              <a:ext uri="{FF2B5EF4-FFF2-40B4-BE49-F238E27FC236}">
                <a16:creationId xmlns:a16="http://schemas.microsoft.com/office/drawing/2014/main" id="{5AC86C31-7E67-B4EC-1AE0-291ED77F2214}"/>
              </a:ext>
            </a:extLst>
          </p:cNvPr>
          <p:cNvSpPr/>
          <p:nvPr userDrawn="1"/>
        </p:nvSpPr>
        <p:spPr>
          <a:xfrm>
            <a:off x="5512393" y="241430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rtlCol="0" anchor="ctr" anchorCtr="0">
            <a:noAutofit/>
          </a:bodyPr>
          <a:lstStyle>
            <a:defPPr>
              <a:defRPr lang="en-US"/>
            </a:def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pt-PT" sz="1800" noProof="0" dirty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29" name="Forma Google;1265;p56">
            <a:extLst>
              <a:ext uri="{FF2B5EF4-FFF2-40B4-BE49-F238E27FC236}">
                <a16:creationId xmlns:a16="http://schemas.microsoft.com/office/drawing/2014/main" id="{A7BF8E2B-5184-B584-D484-7D82C9DA6C41}"/>
              </a:ext>
            </a:extLst>
          </p:cNvPr>
          <p:cNvSpPr/>
          <p:nvPr userDrawn="1"/>
        </p:nvSpPr>
        <p:spPr>
          <a:xfrm>
            <a:off x="5512393" y="1518057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rtlCol="0" anchor="ctr" anchorCtr="0">
            <a:noAutofit/>
          </a:bodyPr>
          <a:lstStyle>
            <a:defPPr>
              <a:defRPr lang="en-US"/>
            </a:def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pt-PT" sz="1800" noProof="0" dirty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31" name="Forma Google;1279;p56">
            <a:extLst>
              <a:ext uri="{FF2B5EF4-FFF2-40B4-BE49-F238E27FC236}">
                <a16:creationId xmlns:a16="http://schemas.microsoft.com/office/drawing/2014/main" id="{9E808B73-94D7-57E7-3837-3DA718162E5B}"/>
              </a:ext>
            </a:extLst>
          </p:cNvPr>
          <p:cNvSpPr/>
          <p:nvPr userDrawn="1"/>
        </p:nvSpPr>
        <p:spPr>
          <a:xfrm>
            <a:off x="5512393" y="2807563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rtlCol="0" anchor="ctr" anchorCtr="0">
            <a:noAutofit/>
          </a:bodyPr>
          <a:lstStyle>
            <a:defPPr>
              <a:defRPr lang="en-US"/>
            </a:def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pt-PT" sz="1800" noProof="0" dirty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33" name="Forma Google;1279;p56">
            <a:extLst>
              <a:ext uri="{FF2B5EF4-FFF2-40B4-BE49-F238E27FC236}">
                <a16:creationId xmlns:a16="http://schemas.microsoft.com/office/drawing/2014/main" id="{F340E0DF-98FD-EA55-7B4B-8E58FC5CFCDA}"/>
              </a:ext>
            </a:extLst>
          </p:cNvPr>
          <p:cNvSpPr/>
          <p:nvPr userDrawn="1"/>
        </p:nvSpPr>
        <p:spPr>
          <a:xfrm>
            <a:off x="5512394" y="4117420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rtlCol="0" anchor="ctr" anchorCtr="0">
            <a:noAutofit/>
          </a:bodyPr>
          <a:lstStyle>
            <a:defPPr>
              <a:defRPr lang="en-US"/>
            </a:def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pt-PT" sz="1800" noProof="0" dirty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35" name="Forma Google;1279;p56">
            <a:extLst>
              <a:ext uri="{FF2B5EF4-FFF2-40B4-BE49-F238E27FC236}">
                <a16:creationId xmlns:a16="http://schemas.microsoft.com/office/drawing/2014/main" id="{1F52D7F5-AD34-C5B1-EEA2-F711AD3A8C3F}"/>
              </a:ext>
            </a:extLst>
          </p:cNvPr>
          <p:cNvSpPr/>
          <p:nvPr userDrawn="1"/>
        </p:nvSpPr>
        <p:spPr>
          <a:xfrm>
            <a:off x="5512394" y="5413857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rtlCol="0" anchor="ctr" anchorCtr="0">
            <a:noAutofit/>
          </a:bodyPr>
          <a:lstStyle>
            <a:defPPr>
              <a:defRPr lang="en-US"/>
            </a:def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pt-PT" sz="1800" noProof="0" dirty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37" name="Forma Google;1251;p56">
            <a:extLst>
              <a:ext uri="{FF2B5EF4-FFF2-40B4-BE49-F238E27FC236}">
                <a16:creationId xmlns:a16="http://schemas.microsoft.com/office/drawing/2014/main" id="{A4889AFC-C17E-6AF6-25D9-F977ACD04A9D}"/>
              </a:ext>
            </a:extLst>
          </p:cNvPr>
          <p:cNvSpPr/>
          <p:nvPr userDrawn="1"/>
        </p:nvSpPr>
        <p:spPr>
          <a:xfrm>
            <a:off x="4290632" y="303003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rtlCol="0" anchor="ctr" anchorCtr="0">
            <a:noAutofit/>
          </a:bodyPr>
          <a:lstStyle>
            <a:defPPr>
              <a:defRPr lang="en-US"/>
            </a:def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pt-PT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39" name="Forma Google;1268;p56">
            <a:extLst>
              <a:ext uri="{FF2B5EF4-FFF2-40B4-BE49-F238E27FC236}">
                <a16:creationId xmlns:a16="http://schemas.microsoft.com/office/drawing/2014/main" id="{5E0F6889-9671-EA56-B88B-DBA6C149062C}"/>
              </a:ext>
            </a:extLst>
          </p:cNvPr>
          <p:cNvSpPr/>
          <p:nvPr userDrawn="1"/>
        </p:nvSpPr>
        <p:spPr>
          <a:xfrm>
            <a:off x="4290632" y="1579630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rtlCol="0" anchor="ctr" anchorCtr="0">
            <a:noAutofit/>
          </a:bodyPr>
          <a:lstStyle>
            <a:defPPr>
              <a:defRPr lang="en-US"/>
            </a:def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pt-PT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1" name="Forma Google;1282;p56">
            <a:extLst>
              <a:ext uri="{FF2B5EF4-FFF2-40B4-BE49-F238E27FC236}">
                <a16:creationId xmlns:a16="http://schemas.microsoft.com/office/drawing/2014/main" id="{44CB8F8B-1D14-EA9D-117E-79BB0DB776E9}"/>
              </a:ext>
            </a:extLst>
          </p:cNvPr>
          <p:cNvSpPr/>
          <p:nvPr userDrawn="1"/>
        </p:nvSpPr>
        <p:spPr>
          <a:xfrm>
            <a:off x="4290632" y="2869136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rtlCol="0" anchor="ctr" anchorCtr="0">
            <a:noAutofit/>
          </a:bodyPr>
          <a:lstStyle>
            <a:defPPr>
              <a:defRPr lang="en-US"/>
            </a:def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pt-PT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3" name="Forma Google;1282;p56">
            <a:extLst>
              <a:ext uri="{FF2B5EF4-FFF2-40B4-BE49-F238E27FC236}">
                <a16:creationId xmlns:a16="http://schemas.microsoft.com/office/drawing/2014/main" id="{9D8D9DEA-F6DA-EFDC-5DDF-946728969392}"/>
              </a:ext>
            </a:extLst>
          </p:cNvPr>
          <p:cNvSpPr/>
          <p:nvPr userDrawn="1"/>
        </p:nvSpPr>
        <p:spPr>
          <a:xfrm>
            <a:off x="4290632" y="4217824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rtlCol="0" anchor="ctr" anchorCtr="0">
            <a:noAutofit/>
          </a:bodyPr>
          <a:lstStyle>
            <a:defPPr>
              <a:defRPr lang="en-US"/>
            </a:def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pt-PT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5" name="Forma Google;1282;p56">
            <a:extLst>
              <a:ext uri="{FF2B5EF4-FFF2-40B4-BE49-F238E27FC236}">
                <a16:creationId xmlns:a16="http://schemas.microsoft.com/office/drawing/2014/main" id="{5B83F600-A2A8-FC3E-235C-F63589027CEC}"/>
              </a:ext>
            </a:extLst>
          </p:cNvPr>
          <p:cNvSpPr/>
          <p:nvPr userDrawn="1"/>
        </p:nvSpPr>
        <p:spPr>
          <a:xfrm>
            <a:off x="4290632" y="5510428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rtlCol="0" anchor="ctr" anchorCtr="0">
            <a:noAutofit/>
          </a:bodyPr>
          <a:lstStyle>
            <a:defPPr>
              <a:defRPr lang="en-US"/>
            </a:def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pt-PT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7" name="Marcador de Posição da Imagem 46">
            <a:extLst>
              <a:ext uri="{FF2B5EF4-FFF2-40B4-BE49-F238E27FC236}">
                <a16:creationId xmlns:a16="http://schemas.microsoft.com/office/drawing/2014/main" id="{3B37AA0A-CC3F-643E-4CA3-94EE9D0B955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455524" y="467895"/>
            <a:ext cx="640080" cy="640080"/>
          </a:xfrm>
        </p:spPr>
        <p:txBody>
          <a:bodyPr rtlCol="0" anchor="ctr"/>
          <a:lstStyle>
            <a:lvl1pPr marL="0" indent="0" algn="ctr">
              <a:buNone/>
              <a:defRPr lang="en-US" sz="900"/>
            </a:lvl1pPr>
          </a:lstStyle>
          <a:p>
            <a:pPr rtl="0"/>
            <a:r>
              <a:rPr lang="pt-PT" noProof="0" dirty="0"/>
              <a:t>Clique no ícone para adicionar uma imagem</a:t>
            </a:r>
          </a:p>
        </p:txBody>
      </p:sp>
      <p:sp>
        <p:nvSpPr>
          <p:cNvPr id="53" name="Marcador de Posição do Texto 52">
            <a:extLst>
              <a:ext uri="{FF2B5EF4-FFF2-40B4-BE49-F238E27FC236}">
                <a16:creationId xmlns:a16="http://schemas.microsoft.com/office/drawing/2014/main" id="{04148F56-845C-40C8-5EFE-44B32FB5576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769864" y="457200"/>
            <a:ext cx="3840480" cy="338328"/>
          </a:xfrm>
        </p:spPr>
        <p:txBody>
          <a:bodyPr rtlCol="0"/>
          <a:lstStyle>
            <a:lvl1pPr marL="0" indent="0">
              <a:buNone/>
              <a:defRPr lang="en-US" sz="2000">
                <a:latin typeface="+mj-lt"/>
              </a:defRPr>
            </a:lvl1pPr>
          </a:lstStyle>
          <a:p>
            <a:pPr lvl="0" rtl="0"/>
            <a:r>
              <a:rPr lang="pt-PT" noProof="0" dirty="0"/>
              <a:t>Clique para editar os Estilos de texto do modelo global</a:t>
            </a:r>
          </a:p>
        </p:txBody>
      </p:sp>
      <p:sp>
        <p:nvSpPr>
          <p:cNvPr id="58" name="Marcador de Posição do Texto 52">
            <a:extLst>
              <a:ext uri="{FF2B5EF4-FFF2-40B4-BE49-F238E27FC236}">
                <a16:creationId xmlns:a16="http://schemas.microsoft.com/office/drawing/2014/main" id="{6FAEB77B-C9AE-5EC8-3043-2C6C91015EF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769864" y="780642"/>
            <a:ext cx="5029200" cy="338328"/>
          </a:xfrm>
        </p:spPr>
        <p:txBody>
          <a:bodyPr rtlCol="0"/>
          <a:lstStyle>
            <a:lvl1pPr marL="0" indent="0">
              <a:buNone/>
              <a:defRPr lang="en-US" sz="1600">
                <a:latin typeface="+mn-lt"/>
              </a:defRPr>
            </a:lvl1pPr>
          </a:lstStyle>
          <a:p>
            <a:pPr lvl="0" rtl="0"/>
            <a:r>
              <a:rPr lang="pt-PT" noProof="0" dirty="0"/>
              <a:t>Clique para editar os Estilos de texto do modelo global</a:t>
            </a:r>
          </a:p>
        </p:txBody>
      </p:sp>
      <p:sp>
        <p:nvSpPr>
          <p:cNvPr id="48" name="Marcador de Posição da Imagem 46">
            <a:extLst>
              <a:ext uri="{FF2B5EF4-FFF2-40B4-BE49-F238E27FC236}">
                <a16:creationId xmlns:a16="http://schemas.microsoft.com/office/drawing/2014/main" id="{EA6CA3D6-A486-C220-D150-162068803F0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455524" y="1744522"/>
            <a:ext cx="640080" cy="640080"/>
          </a:xfrm>
        </p:spPr>
        <p:txBody>
          <a:bodyPr rtlCol="0" anchor="ctr"/>
          <a:lstStyle>
            <a:lvl1pPr marL="0" indent="0" algn="ctr">
              <a:buNone/>
              <a:defRPr lang="en-US" sz="900"/>
            </a:lvl1pPr>
          </a:lstStyle>
          <a:p>
            <a:pPr rtl="0"/>
            <a:r>
              <a:rPr lang="pt-PT" noProof="0" dirty="0"/>
              <a:t>Clique no ícone para adicionar uma imagem</a:t>
            </a:r>
          </a:p>
        </p:txBody>
      </p:sp>
      <p:sp>
        <p:nvSpPr>
          <p:cNvPr id="54" name="Marcador de Posição do Texto 52">
            <a:extLst>
              <a:ext uri="{FF2B5EF4-FFF2-40B4-BE49-F238E27FC236}">
                <a16:creationId xmlns:a16="http://schemas.microsoft.com/office/drawing/2014/main" id="{B70CC111-C404-5983-7E1A-758C72DA215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69864" y="1746504"/>
            <a:ext cx="3840480" cy="338328"/>
          </a:xfrm>
        </p:spPr>
        <p:txBody>
          <a:bodyPr rtlCol="0"/>
          <a:lstStyle>
            <a:lvl1pPr marL="0" indent="0">
              <a:buNone/>
              <a:defRPr lang="en-US" sz="2000">
                <a:latin typeface="+mj-lt"/>
              </a:defRPr>
            </a:lvl1pPr>
          </a:lstStyle>
          <a:p>
            <a:pPr lvl="0" rtl="0"/>
            <a:r>
              <a:rPr lang="pt-PT" noProof="0" dirty="0"/>
              <a:t>Clique para editar os Estilos de texto do modelo global</a:t>
            </a:r>
          </a:p>
        </p:txBody>
      </p:sp>
      <p:sp>
        <p:nvSpPr>
          <p:cNvPr id="59" name="Marcador de Posição do Texto 52">
            <a:extLst>
              <a:ext uri="{FF2B5EF4-FFF2-40B4-BE49-F238E27FC236}">
                <a16:creationId xmlns:a16="http://schemas.microsoft.com/office/drawing/2014/main" id="{0FACAEC0-F5EF-8921-74B5-2C775EC42E6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769864" y="2069946"/>
            <a:ext cx="5029200" cy="338328"/>
          </a:xfrm>
        </p:spPr>
        <p:txBody>
          <a:bodyPr rtlCol="0"/>
          <a:lstStyle>
            <a:lvl1pPr marL="0" indent="0">
              <a:buNone/>
              <a:defRPr lang="en-US" sz="1600">
                <a:latin typeface="+mn-lt"/>
              </a:defRPr>
            </a:lvl1pPr>
          </a:lstStyle>
          <a:p>
            <a:pPr lvl="0" rtl="0"/>
            <a:r>
              <a:rPr lang="pt-PT" noProof="0" dirty="0"/>
              <a:t>Clique para editar os Estilos de texto do modelo global</a:t>
            </a:r>
          </a:p>
        </p:txBody>
      </p:sp>
      <p:sp>
        <p:nvSpPr>
          <p:cNvPr id="49" name="Marcador de Posição da Imagem 46">
            <a:extLst>
              <a:ext uri="{FF2B5EF4-FFF2-40B4-BE49-F238E27FC236}">
                <a16:creationId xmlns:a16="http://schemas.microsoft.com/office/drawing/2014/main" id="{D85BED76-EF8A-3369-FA46-11513F2D223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455524" y="3034028"/>
            <a:ext cx="640080" cy="640080"/>
          </a:xfrm>
        </p:spPr>
        <p:txBody>
          <a:bodyPr rtlCol="0" anchor="ctr"/>
          <a:lstStyle>
            <a:lvl1pPr marL="0" indent="0" algn="ctr">
              <a:buNone/>
              <a:defRPr lang="en-US" sz="900"/>
            </a:lvl1pPr>
          </a:lstStyle>
          <a:p>
            <a:pPr rtl="0"/>
            <a:r>
              <a:rPr lang="pt-PT" noProof="0" dirty="0"/>
              <a:t>Clique no ícone para adicionar uma imagem</a:t>
            </a:r>
          </a:p>
        </p:txBody>
      </p:sp>
      <p:sp>
        <p:nvSpPr>
          <p:cNvPr id="55" name="Marcador de Posição do Texto 52">
            <a:extLst>
              <a:ext uri="{FF2B5EF4-FFF2-40B4-BE49-F238E27FC236}">
                <a16:creationId xmlns:a16="http://schemas.microsoft.com/office/drawing/2014/main" id="{3A752FC9-DE9C-9701-E24E-6F1AC075B16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769864" y="3035808"/>
            <a:ext cx="3840480" cy="338328"/>
          </a:xfrm>
        </p:spPr>
        <p:txBody>
          <a:bodyPr rtlCol="0"/>
          <a:lstStyle>
            <a:lvl1pPr marL="0" indent="0">
              <a:buNone/>
              <a:defRPr lang="en-US" sz="2000">
                <a:latin typeface="+mj-lt"/>
              </a:defRPr>
            </a:lvl1pPr>
          </a:lstStyle>
          <a:p>
            <a:pPr lvl="0" rtl="0"/>
            <a:r>
              <a:rPr lang="pt-PT" noProof="0" dirty="0"/>
              <a:t>Clique para editar os Estilos de texto do modelo global</a:t>
            </a:r>
          </a:p>
        </p:txBody>
      </p:sp>
      <p:sp>
        <p:nvSpPr>
          <p:cNvPr id="60" name="Marcador de Posição do Texto 52">
            <a:extLst>
              <a:ext uri="{FF2B5EF4-FFF2-40B4-BE49-F238E27FC236}">
                <a16:creationId xmlns:a16="http://schemas.microsoft.com/office/drawing/2014/main" id="{5CA64FAC-BAC1-519A-1252-ED8A726B631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769864" y="3359250"/>
            <a:ext cx="5029200" cy="338328"/>
          </a:xfrm>
        </p:spPr>
        <p:txBody>
          <a:bodyPr rtlCol="0"/>
          <a:lstStyle>
            <a:lvl1pPr marL="0" indent="0">
              <a:buNone/>
              <a:defRPr lang="en-US" sz="1600">
                <a:latin typeface="+mn-lt"/>
              </a:defRPr>
            </a:lvl1pPr>
          </a:lstStyle>
          <a:p>
            <a:pPr lvl="0" rtl="0"/>
            <a:r>
              <a:rPr lang="pt-PT" noProof="0" dirty="0"/>
              <a:t>Clique para editar os Estilos de texto do modelo global</a:t>
            </a:r>
          </a:p>
        </p:txBody>
      </p:sp>
      <p:sp>
        <p:nvSpPr>
          <p:cNvPr id="50" name="Marcador de Posição da Imagem 46">
            <a:extLst>
              <a:ext uri="{FF2B5EF4-FFF2-40B4-BE49-F238E27FC236}">
                <a16:creationId xmlns:a16="http://schemas.microsoft.com/office/drawing/2014/main" id="{5FF1804E-BBAF-5060-07A3-705BCCF0D7C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455524" y="4382716"/>
            <a:ext cx="640080" cy="640080"/>
          </a:xfrm>
        </p:spPr>
        <p:txBody>
          <a:bodyPr rtlCol="0" anchor="ctr"/>
          <a:lstStyle>
            <a:lvl1pPr marL="0" indent="0" algn="ctr">
              <a:buNone/>
              <a:defRPr lang="en-US" sz="900"/>
            </a:lvl1pPr>
          </a:lstStyle>
          <a:p>
            <a:pPr rtl="0"/>
            <a:r>
              <a:rPr lang="pt-PT" noProof="0" dirty="0"/>
              <a:t>Clique no ícone para adicionar uma imagem</a:t>
            </a:r>
          </a:p>
        </p:txBody>
      </p:sp>
      <p:sp>
        <p:nvSpPr>
          <p:cNvPr id="56" name="Marcador de Posição do Texto 52">
            <a:extLst>
              <a:ext uri="{FF2B5EF4-FFF2-40B4-BE49-F238E27FC236}">
                <a16:creationId xmlns:a16="http://schemas.microsoft.com/office/drawing/2014/main" id="{D03AC44E-421F-94EE-DC26-D4F6FB1D544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769864" y="4325112"/>
            <a:ext cx="3840480" cy="338328"/>
          </a:xfrm>
        </p:spPr>
        <p:txBody>
          <a:bodyPr rtlCol="0"/>
          <a:lstStyle>
            <a:lvl1pPr marL="0" indent="0">
              <a:buNone/>
              <a:defRPr lang="en-US" sz="2000">
                <a:latin typeface="+mj-lt"/>
              </a:defRPr>
            </a:lvl1pPr>
          </a:lstStyle>
          <a:p>
            <a:pPr lvl="0" rtl="0"/>
            <a:r>
              <a:rPr lang="pt-PT" noProof="0" dirty="0"/>
              <a:t>Clique para editar os Estilos de texto do modelo global</a:t>
            </a:r>
          </a:p>
        </p:txBody>
      </p:sp>
      <p:sp>
        <p:nvSpPr>
          <p:cNvPr id="61" name="Marcador de Posição do Texto 52">
            <a:extLst>
              <a:ext uri="{FF2B5EF4-FFF2-40B4-BE49-F238E27FC236}">
                <a16:creationId xmlns:a16="http://schemas.microsoft.com/office/drawing/2014/main" id="{4806989D-2A9A-5590-1EF7-9BF0E1F4C43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769864" y="4648554"/>
            <a:ext cx="5029200" cy="338328"/>
          </a:xfrm>
        </p:spPr>
        <p:txBody>
          <a:bodyPr rtlCol="0"/>
          <a:lstStyle>
            <a:lvl1pPr marL="0" indent="0">
              <a:buNone/>
              <a:defRPr lang="en-US" sz="1600">
                <a:latin typeface="+mn-lt"/>
              </a:defRPr>
            </a:lvl1pPr>
          </a:lstStyle>
          <a:p>
            <a:pPr lvl="0" rtl="0"/>
            <a:r>
              <a:rPr lang="pt-PT" noProof="0" dirty="0"/>
              <a:t>Clique para editar os Estilos de texto do modelo global</a:t>
            </a:r>
          </a:p>
        </p:txBody>
      </p:sp>
      <p:sp>
        <p:nvSpPr>
          <p:cNvPr id="51" name="Marcador de Posição da Imagem 46">
            <a:extLst>
              <a:ext uri="{FF2B5EF4-FFF2-40B4-BE49-F238E27FC236}">
                <a16:creationId xmlns:a16="http://schemas.microsoft.com/office/drawing/2014/main" id="{C28AAD1A-4269-0A5C-7418-7DFC69060C9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455524" y="5675320"/>
            <a:ext cx="640080" cy="640080"/>
          </a:xfrm>
        </p:spPr>
        <p:txBody>
          <a:bodyPr rtlCol="0" anchor="ctr"/>
          <a:lstStyle>
            <a:lvl1pPr marL="0" indent="0" algn="ctr">
              <a:buNone/>
              <a:defRPr lang="en-US" sz="900"/>
            </a:lvl1pPr>
          </a:lstStyle>
          <a:p>
            <a:pPr rtl="0"/>
            <a:r>
              <a:rPr lang="pt-PT" noProof="0" dirty="0"/>
              <a:t>Clique no ícone para adicionar uma imagem</a:t>
            </a:r>
          </a:p>
        </p:txBody>
      </p:sp>
      <p:sp>
        <p:nvSpPr>
          <p:cNvPr id="57" name="Marcador de Posição do Texto 52">
            <a:extLst>
              <a:ext uri="{FF2B5EF4-FFF2-40B4-BE49-F238E27FC236}">
                <a16:creationId xmlns:a16="http://schemas.microsoft.com/office/drawing/2014/main" id="{650C0EB3-5783-DC1F-09A3-02DFAA31642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69864" y="5614416"/>
            <a:ext cx="3840480" cy="338328"/>
          </a:xfrm>
        </p:spPr>
        <p:txBody>
          <a:bodyPr rtlCol="0"/>
          <a:lstStyle>
            <a:lvl1pPr marL="0" indent="0">
              <a:buNone/>
              <a:defRPr lang="en-US" sz="2000">
                <a:latin typeface="+mj-lt"/>
              </a:defRPr>
            </a:lvl1pPr>
          </a:lstStyle>
          <a:p>
            <a:pPr lvl="0" rtl="0"/>
            <a:r>
              <a:rPr lang="pt-PT" noProof="0" dirty="0"/>
              <a:t>Clique para editar os Estilos de texto do modelo global</a:t>
            </a:r>
          </a:p>
        </p:txBody>
      </p:sp>
      <p:sp>
        <p:nvSpPr>
          <p:cNvPr id="62" name="Marcador de Posição do Texto 52">
            <a:extLst>
              <a:ext uri="{FF2B5EF4-FFF2-40B4-BE49-F238E27FC236}">
                <a16:creationId xmlns:a16="http://schemas.microsoft.com/office/drawing/2014/main" id="{94850C9F-BD14-9481-E7F6-526639251EB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769864" y="5937858"/>
            <a:ext cx="5029200" cy="338328"/>
          </a:xfrm>
        </p:spPr>
        <p:txBody>
          <a:bodyPr rtlCol="0"/>
          <a:lstStyle>
            <a:lvl1pPr marL="0" indent="0">
              <a:buNone/>
              <a:defRPr lang="en-US" sz="1600">
                <a:latin typeface="+mn-lt"/>
              </a:defRPr>
            </a:lvl1pPr>
          </a:lstStyle>
          <a:p>
            <a:pPr lvl="0" rtl="0"/>
            <a:r>
              <a:rPr lang="pt-PT" noProof="0" dirty="0"/>
              <a:t>Clique para editar os Estilos de texto do modelo global</a:t>
            </a:r>
          </a:p>
        </p:txBody>
      </p:sp>
    </p:spTree>
    <p:extLst>
      <p:ext uri="{BB962C8B-B14F-4D97-AF65-F5344CB8AC3E}">
        <p14:creationId xmlns:p14="http://schemas.microsoft.com/office/powerpoint/2010/main" val="12749419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ítulo 1">
            <a:extLst>
              <a:ext uri="{FF2B5EF4-FFF2-40B4-BE49-F238E27FC236}">
                <a16:creationId xmlns:a16="http://schemas.microsoft.com/office/drawing/2014/main" id="{6294A45C-8F79-9A61-77E8-09BC4E628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9952" y="512064"/>
            <a:ext cx="9912096" cy="101498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n-US"/>
            </a:def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8646656E-6C21-DB29-00F0-0CC844DE37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</a:lstStyle>
          <a:p>
            <a:pPr lvl="0" rtl="0"/>
            <a:r>
              <a:rPr lang="pt-PT" noProof="0" dirty="0"/>
              <a:t>Clique para editar os Estilos de texto do modelo global</a:t>
            </a:r>
          </a:p>
          <a:p>
            <a:pPr lvl="1" rtl="0"/>
            <a:r>
              <a:rPr lang="pt-PT" noProof="0" dirty="0"/>
              <a:t>Segundo nível</a:t>
            </a:r>
          </a:p>
          <a:p>
            <a:pPr lvl="2" rtl="0"/>
            <a:r>
              <a:rPr lang="pt-PT" noProof="0" dirty="0"/>
              <a:t>Terceiro nível</a:t>
            </a:r>
          </a:p>
          <a:p>
            <a:pPr lvl="3" rtl="0"/>
            <a:r>
              <a:rPr lang="pt-PT" noProof="0" dirty="0"/>
              <a:t>Quarto nível</a:t>
            </a:r>
          </a:p>
          <a:p>
            <a:pPr lvl="4" rtl="0"/>
            <a:r>
              <a:rPr lang="pt-PT" noProof="0" dirty="0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9A7742D6-DB37-81C8-6BDD-5C9150A7DF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629145" y="6400904"/>
            <a:ext cx="640080" cy="246888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ctr">
              <a:defRPr lang="en-US" sz="1000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r>
              <a:rPr lang="pt-PT" noProof="0" dirty="0"/>
              <a:t>DE 20XX</a:t>
            </a:r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E694DB44-E775-B332-D1F0-40DB3A5FA3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364480" y="6400904"/>
            <a:ext cx="1463040" cy="246888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ctr">
              <a:defRPr lang="en-US" sz="1000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r>
              <a:rPr lang="pt-PT" noProof="0" dirty="0"/>
              <a:t>Título da apresentação</a:t>
            </a:r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C39C1C4E-47DA-0CDC-75C8-42E9F1EBDE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400904"/>
            <a:ext cx="365760" cy="246888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ctr">
              <a:defRPr lang="en-US" sz="1000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fld id="{8D0AFDD5-844D-364D-8AEC-50CF4D36D55D}" type="slidenum">
              <a:rPr lang="pt-PT" noProof="0" smtClean="0"/>
              <a:pPr rtl="0"/>
              <a:t>‹nº›</a:t>
            </a:fld>
            <a:endParaRPr lang="pt-PT" noProof="0" dirty="0"/>
          </a:p>
        </p:txBody>
      </p:sp>
      <p:cxnSp>
        <p:nvCxnSpPr>
          <p:cNvPr id="8" name="Conexão Reta 7">
            <a:extLst>
              <a:ext uri="{FF2B5EF4-FFF2-40B4-BE49-F238E27FC236}">
                <a16:creationId xmlns:a16="http://schemas.microsoft.com/office/drawing/2014/main" id="{2DE05079-2B34-E435-A882-A172DE176AE1}"/>
              </a:ext>
            </a:extLst>
          </p:cNvPr>
          <p:cNvCxnSpPr>
            <a:cxnSpLocks/>
          </p:cNvCxnSpPr>
          <p:nvPr userDrawn="1"/>
        </p:nvCxnSpPr>
        <p:spPr>
          <a:xfrm>
            <a:off x="0" y="6535885"/>
            <a:ext cx="838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xão Reta 13">
            <a:extLst>
              <a:ext uri="{FF2B5EF4-FFF2-40B4-BE49-F238E27FC236}">
                <a16:creationId xmlns:a16="http://schemas.microsoft.com/office/drawing/2014/main" id="{E8440547-EE65-F9CE-1D02-2D326735F06D}"/>
              </a:ext>
            </a:extLst>
          </p:cNvPr>
          <p:cNvCxnSpPr>
            <a:cxnSpLocks/>
          </p:cNvCxnSpPr>
          <p:nvPr userDrawn="1"/>
        </p:nvCxnSpPr>
        <p:spPr>
          <a:xfrm>
            <a:off x="1205025" y="6535885"/>
            <a:ext cx="393192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xão Reta 15">
            <a:extLst>
              <a:ext uri="{FF2B5EF4-FFF2-40B4-BE49-F238E27FC236}">
                <a16:creationId xmlns:a16="http://schemas.microsoft.com/office/drawing/2014/main" id="{4DB9DC65-7A98-9009-CD43-4A4B57960D46}"/>
              </a:ext>
            </a:extLst>
          </p:cNvPr>
          <p:cNvCxnSpPr>
            <a:cxnSpLocks/>
          </p:cNvCxnSpPr>
          <p:nvPr userDrawn="1"/>
        </p:nvCxnSpPr>
        <p:spPr>
          <a:xfrm>
            <a:off x="7056559" y="6528812"/>
            <a:ext cx="356616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xão Reta 19">
            <a:extLst>
              <a:ext uri="{FF2B5EF4-FFF2-40B4-BE49-F238E27FC236}">
                <a16:creationId xmlns:a16="http://schemas.microsoft.com/office/drawing/2014/main" id="{24653D1C-9830-A9D3-084A-35BD971D10F5}"/>
              </a:ext>
            </a:extLst>
          </p:cNvPr>
          <p:cNvCxnSpPr>
            <a:cxnSpLocks/>
          </p:cNvCxnSpPr>
          <p:nvPr userDrawn="1"/>
        </p:nvCxnSpPr>
        <p:spPr>
          <a:xfrm>
            <a:off x="11276341" y="6528816"/>
            <a:ext cx="9144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42528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9" r:id="rId2"/>
    <p:sldLayoutId id="2147483660" r:id="rId3"/>
    <p:sldLayoutId id="2147483651" r:id="rId4"/>
    <p:sldLayoutId id="2147483658" r:id="rId5"/>
    <p:sldLayoutId id="2147483661" r:id="rId6"/>
    <p:sldLayoutId id="2147483663" r:id="rId7"/>
    <p:sldLayoutId id="2147483664" r:id="rId8"/>
    <p:sldLayoutId id="2147483668" r:id="rId9"/>
    <p:sldLayoutId id="2147483662" r:id="rId10"/>
    <p:sldLayoutId id="2147483653" r:id="rId11"/>
    <p:sldLayoutId id="2147483669" r:id="rId12"/>
    <p:sldLayoutId id="2147483665" r:id="rId13"/>
    <p:sldLayoutId id="2147483666" r:id="rId14"/>
    <p:sldLayoutId id="2147483667" r:id="rId15"/>
    <p:sldLayoutId id="2147483654" r:id="rId16"/>
    <p:sldLayoutId id="2147483655" r:id="rId17"/>
  </p:sldLayoutIdLst>
  <p:hf hdr="0"/>
  <p:txStyles>
    <p:titleStyle>
      <a:lvl1pPr algn="ctr" defTabSz="914400" rtl="0" eaLnBrk="1" latinLnBrk="0" hangingPunct="1">
        <a:lnSpc>
          <a:spcPct val="100000"/>
        </a:lnSpc>
        <a:spcBef>
          <a:spcPct val="0"/>
        </a:spcBef>
        <a:buNone/>
        <a:defRPr lang="en-US" sz="6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lang="en-US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en-US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en-US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en-US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en-US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en-US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en-US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en-US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en-US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jp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ítulo 22">
            <a:extLst>
              <a:ext uri="{FF2B5EF4-FFF2-40B4-BE49-F238E27FC236}">
                <a16:creationId xmlns:a16="http://schemas.microsoft.com/office/drawing/2014/main" id="{A4F37AB6-4681-D744-2F89-2949D08676D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>
            <a:defPPr>
              <a:defRPr lang="en-US"/>
            </a:defPPr>
          </a:lstStyle>
          <a:p>
            <a:pPr rtl="0"/>
            <a:r>
              <a:rPr lang="pt-PT" sz="5200"/>
              <a:t>Trabalho Prático 1 - TDV</a:t>
            </a:r>
            <a:endParaRPr lang="pt-PT" sz="5200" dirty="0"/>
          </a:p>
        </p:txBody>
      </p:sp>
      <p:sp>
        <p:nvSpPr>
          <p:cNvPr id="26" name="Subtítulo 25">
            <a:extLst>
              <a:ext uri="{FF2B5EF4-FFF2-40B4-BE49-F238E27FC236}">
                <a16:creationId xmlns:a16="http://schemas.microsoft.com/office/drawing/2014/main" id="{06930851-3EE7-5B25-F590-CCB7467A20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63040" y="4014216"/>
            <a:ext cx="4873752" cy="1246406"/>
          </a:xfrm>
        </p:spPr>
        <p:txBody>
          <a:bodyPr rtlCol="0"/>
          <a:lstStyle>
            <a:defPPr>
              <a:defRPr lang="en-US"/>
            </a:defPPr>
          </a:lstStyle>
          <a:p>
            <a:pPr algn="l"/>
            <a:r>
              <a:rPr lang="pt-PT" b="0" i="0" dirty="0">
                <a:solidFill>
                  <a:srgbClr val="1F2328"/>
                </a:solidFill>
                <a:effectLst/>
                <a:latin typeface="-apple-system"/>
              </a:rPr>
              <a:t>Ismael Tenda - 25964</a:t>
            </a:r>
          </a:p>
          <a:p>
            <a:pPr algn="l"/>
            <a:r>
              <a:rPr lang="pt-PT" b="0" i="0" dirty="0">
                <a:solidFill>
                  <a:srgbClr val="1F2328"/>
                </a:solidFill>
                <a:effectLst/>
                <a:latin typeface="-apple-system"/>
              </a:rPr>
              <a:t>José Ferreira - 25958</a:t>
            </a:r>
          </a:p>
          <a:p>
            <a:pPr algn="l"/>
            <a:r>
              <a:rPr lang="pt-PT" b="0" i="0" dirty="0">
                <a:solidFill>
                  <a:srgbClr val="1F2328"/>
                </a:solidFill>
                <a:effectLst/>
                <a:latin typeface="-apple-system"/>
              </a:rPr>
              <a:t>Rui Costa - 25959</a:t>
            </a:r>
          </a:p>
          <a:p>
            <a:pPr rtl="0"/>
            <a:endParaRPr lang="pt-PT" dirty="0"/>
          </a:p>
        </p:txBody>
      </p:sp>
      <p:sp>
        <p:nvSpPr>
          <p:cNvPr id="3" name="Marcador de Posição da Imagem 2">
            <a:extLst>
              <a:ext uri="{FF2B5EF4-FFF2-40B4-BE49-F238E27FC236}">
                <a16:creationId xmlns:a16="http://schemas.microsoft.com/office/drawing/2014/main" id="{7FED022C-72C9-C31F-37A0-98D89BC62C3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40970233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C579D0-D5BE-BC05-B3B3-05E97433F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269152"/>
            <a:ext cx="3209544" cy="6219112"/>
          </a:xfrm>
        </p:spPr>
        <p:txBody>
          <a:bodyPr rtlCol="0" anchor="ctr" anchorCtr="0"/>
          <a:lstStyle>
            <a:defPPr>
              <a:defRPr lang="en-US"/>
            </a:defPPr>
          </a:lstStyle>
          <a:p>
            <a:pPr rtl="0"/>
            <a:r>
              <a:rPr lang="pt-PT" sz="5500" dirty="0"/>
              <a:t>Plano para </a:t>
            </a:r>
            <a:br>
              <a:rPr lang="pt-PT" sz="5500" dirty="0"/>
            </a:br>
            <a:r>
              <a:rPr lang="pt-PT" sz="5500" dirty="0"/>
              <a:t>o lança-mento do produto </a:t>
            </a:r>
          </a:p>
        </p:txBody>
      </p:sp>
      <p:pic>
        <p:nvPicPr>
          <p:cNvPr id="82" name="Marcador de Posição da Imagem 81" descr="ícone de esquema">
            <a:extLst>
              <a:ext uri="{FF2B5EF4-FFF2-40B4-BE49-F238E27FC236}">
                <a16:creationId xmlns:a16="http://schemas.microsoft.com/office/drawing/2014/main" id="{946DCADD-AD38-1B8D-01D3-9FC0FDA5D18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/>
          <a:stretch/>
        </p:blipFill>
        <p:spPr/>
      </p:pic>
      <p:sp>
        <p:nvSpPr>
          <p:cNvPr id="8" name="Marcador de Posição do Texto 7">
            <a:extLst>
              <a:ext uri="{FF2B5EF4-FFF2-40B4-BE49-F238E27FC236}">
                <a16:creationId xmlns:a16="http://schemas.microsoft.com/office/drawing/2014/main" id="{A166C0EF-C5A6-69F2-BCD5-6F3E1032296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 rtlCol="0"/>
          <a:lstStyle>
            <a:defPPr>
              <a:defRPr lang="en-US"/>
            </a:defPPr>
          </a:lstStyle>
          <a:p>
            <a:pPr rtl="0"/>
            <a:r>
              <a:rPr lang="pt-PT" dirty="0"/>
              <a:t>Planeamento</a:t>
            </a:r>
          </a:p>
        </p:txBody>
      </p:sp>
      <p:sp>
        <p:nvSpPr>
          <p:cNvPr id="13" name="Marcador de Posição do Texto 12">
            <a:extLst>
              <a:ext uri="{FF2B5EF4-FFF2-40B4-BE49-F238E27FC236}">
                <a16:creationId xmlns:a16="http://schemas.microsoft.com/office/drawing/2014/main" id="{57A2B835-2EB4-13B7-BE89-EDFBC68B96C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 rtlCol="0"/>
          <a:lstStyle>
            <a:defPPr>
              <a:defRPr lang="en-US"/>
            </a:defPPr>
          </a:lstStyle>
          <a:p>
            <a:pPr rtl="0"/>
            <a:r>
              <a:rPr lang="pt-PT" dirty="0"/>
              <a:t>Criar sinergias de comércio eletrónico dimensionável</a:t>
            </a:r>
          </a:p>
          <a:p>
            <a:pPr rtl="0"/>
            <a:endParaRPr lang="pt-PT" dirty="0"/>
          </a:p>
        </p:txBody>
      </p:sp>
      <p:pic>
        <p:nvPicPr>
          <p:cNvPr id="84" name="Marcador de Posição da Imagem 83" descr="ícone de cavalete">
            <a:extLst>
              <a:ext uri="{FF2B5EF4-FFF2-40B4-BE49-F238E27FC236}">
                <a16:creationId xmlns:a16="http://schemas.microsoft.com/office/drawing/2014/main" id="{62583283-A6AD-B55E-25D4-E6CFB25B8FC2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4"/>
          <a:srcRect/>
          <a:stretch/>
        </p:blipFill>
        <p:spPr/>
      </p:pic>
      <p:sp>
        <p:nvSpPr>
          <p:cNvPr id="9" name="Marcador de Posição do Texto 8">
            <a:extLst>
              <a:ext uri="{FF2B5EF4-FFF2-40B4-BE49-F238E27FC236}">
                <a16:creationId xmlns:a16="http://schemas.microsoft.com/office/drawing/2014/main" id="{8A268DA4-D5BC-38AA-54EB-D10668305C7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 rtlCol="0"/>
          <a:lstStyle>
            <a:defPPr>
              <a:defRPr lang="en-US"/>
            </a:defPPr>
          </a:lstStyle>
          <a:p>
            <a:pPr rtl="0"/>
            <a:r>
              <a:rPr lang="pt-PT" dirty="0"/>
              <a:t>Marketing</a:t>
            </a:r>
          </a:p>
        </p:txBody>
      </p:sp>
      <p:sp>
        <p:nvSpPr>
          <p:cNvPr id="14" name="Marcador de Posição do Texto 13">
            <a:extLst>
              <a:ext uri="{FF2B5EF4-FFF2-40B4-BE49-F238E27FC236}">
                <a16:creationId xmlns:a16="http://schemas.microsoft.com/office/drawing/2014/main" id="{E798351D-2881-C0EE-6D6D-424E1230A6D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 rtlCol="0"/>
          <a:lstStyle>
            <a:defPPr>
              <a:defRPr lang="en-US"/>
            </a:defPPr>
          </a:lstStyle>
          <a:p>
            <a:pPr rtl="0"/>
            <a:r>
              <a:rPr lang="pt-PT" dirty="0"/>
              <a:t>Disseminar métricas padronizadas</a:t>
            </a:r>
          </a:p>
          <a:p>
            <a:pPr rtl="0"/>
            <a:endParaRPr lang="pt-PT" dirty="0"/>
          </a:p>
        </p:txBody>
      </p:sp>
      <p:pic>
        <p:nvPicPr>
          <p:cNvPr id="86" name="Marcador de Posição da Imagem 85" descr="ícone de régua">
            <a:extLst>
              <a:ext uri="{FF2B5EF4-FFF2-40B4-BE49-F238E27FC236}">
                <a16:creationId xmlns:a16="http://schemas.microsoft.com/office/drawing/2014/main" id="{8AEB4AE0-338D-0B9E-025E-3973A1ECDC83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5"/>
          <a:srcRect/>
          <a:stretch/>
        </p:blipFill>
        <p:spPr/>
      </p:pic>
      <p:sp>
        <p:nvSpPr>
          <p:cNvPr id="10" name="Marcador de Posição do Texto 9">
            <a:extLst>
              <a:ext uri="{FF2B5EF4-FFF2-40B4-BE49-F238E27FC236}">
                <a16:creationId xmlns:a16="http://schemas.microsoft.com/office/drawing/2014/main" id="{D5589FD6-C049-67E3-0386-55C9E18A5B7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 rtlCol="0"/>
          <a:lstStyle>
            <a:defPPr>
              <a:defRPr lang="en-US"/>
            </a:defPPr>
          </a:lstStyle>
          <a:p>
            <a:pPr rtl="0"/>
            <a:r>
              <a:rPr lang="pt-PT" dirty="0"/>
              <a:t>Design</a:t>
            </a:r>
          </a:p>
        </p:txBody>
      </p:sp>
      <p:sp>
        <p:nvSpPr>
          <p:cNvPr id="15" name="Marcador de Posição do Texto 14">
            <a:extLst>
              <a:ext uri="{FF2B5EF4-FFF2-40B4-BE49-F238E27FC236}">
                <a16:creationId xmlns:a16="http://schemas.microsoft.com/office/drawing/2014/main" id="{A0AE4BAA-4471-F175-A91F-AF7D4D9694F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 rtlCol="0"/>
          <a:lstStyle>
            <a:defPPr>
              <a:defRPr lang="en-US"/>
            </a:defPPr>
          </a:lstStyle>
          <a:p>
            <a:pPr rtl="0"/>
            <a:r>
              <a:rPr lang="pt-PT" dirty="0"/>
              <a:t>Coordenar aplicações de e-business</a:t>
            </a:r>
          </a:p>
        </p:txBody>
      </p:sp>
      <p:pic>
        <p:nvPicPr>
          <p:cNvPr id="88" name="Marcador de Posição da Imagem 87" descr="ícone de estratégia">
            <a:extLst>
              <a:ext uri="{FF2B5EF4-FFF2-40B4-BE49-F238E27FC236}">
                <a16:creationId xmlns:a16="http://schemas.microsoft.com/office/drawing/2014/main" id="{F2E3F8F5-F045-71C9-3C78-9ACF70E19CD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6"/>
          <a:srcRect t="476" b="476"/>
          <a:stretch/>
        </p:blipFill>
        <p:spPr/>
      </p:pic>
      <p:sp>
        <p:nvSpPr>
          <p:cNvPr id="11" name="Marcador de Posição do Texto 10">
            <a:extLst>
              <a:ext uri="{FF2B5EF4-FFF2-40B4-BE49-F238E27FC236}">
                <a16:creationId xmlns:a16="http://schemas.microsoft.com/office/drawing/2014/main" id="{ABEE4168-3FE3-7D58-F903-91FC215BAE4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 rtlCol="0"/>
          <a:lstStyle>
            <a:defPPr>
              <a:defRPr lang="en-US"/>
            </a:defPPr>
          </a:lstStyle>
          <a:p>
            <a:pPr rtl="0"/>
            <a:r>
              <a:rPr lang="pt-PT" dirty="0"/>
              <a:t>Estratégia</a:t>
            </a:r>
          </a:p>
        </p:txBody>
      </p:sp>
      <p:sp>
        <p:nvSpPr>
          <p:cNvPr id="16" name="Marcador de Posição do Texto 15">
            <a:extLst>
              <a:ext uri="{FF2B5EF4-FFF2-40B4-BE49-F238E27FC236}">
                <a16:creationId xmlns:a16="http://schemas.microsoft.com/office/drawing/2014/main" id="{A6C25713-E18A-8B65-C9FA-9A00A9CBBA6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 rtlCol="0"/>
          <a:lstStyle>
            <a:defPPr>
              <a:defRPr lang="en-US"/>
            </a:defPPr>
          </a:lstStyle>
          <a:p>
            <a:pPr rtl="0"/>
            <a:r>
              <a:rPr lang="pt-PT" dirty="0"/>
              <a:t>Promover metodologias holisticamente superiores</a:t>
            </a:r>
          </a:p>
          <a:p>
            <a:pPr rtl="0"/>
            <a:endParaRPr lang="pt-PT" dirty="0"/>
          </a:p>
        </p:txBody>
      </p:sp>
      <p:pic>
        <p:nvPicPr>
          <p:cNvPr id="90" name="Marcador de Posição da Imagem 89" descr="ícone de avião">
            <a:extLst>
              <a:ext uri="{FF2B5EF4-FFF2-40B4-BE49-F238E27FC236}">
                <a16:creationId xmlns:a16="http://schemas.microsoft.com/office/drawing/2014/main" id="{B6EFDE8D-973A-9009-9237-3CDC19C43D60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7"/>
          <a:srcRect/>
          <a:stretch/>
        </p:blipFill>
        <p:spPr/>
      </p:pic>
      <p:sp>
        <p:nvSpPr>
          <p:cNvPr id="12" name="Marcador de Posição do Texto 11">
            <a:extLst>
              <a:ext uri="{FF2B5EF4-FFF2-40B4-BE49-F238E27FC236}">
                <a16:creationId xmlns:a16="http://schemas.microsoft.com/office/drawing/2014/main" id="{BC99BB05-2464-9628-4AF6-F75298B4B89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769864" y="5526955"/>
            <a:ext cx="3840480" cy="338328"/>
          </a:xfrm>
        </p:spPr>
        <p:txBody>
          <a:bodyPr rtlCol="0"/>
          <a:lstStyle>
            <a:defPPr>
              <a:defRPr lang="en-US"/>
            </a:defPPr>
          </a:lstStyle>
          <a:p>
            <a:pPr rtl="0"/>
            <a:r>
              <a:rPr lang="pt-PT" dirty="0"/>
              <a:t>Lançamento</a:t>
            </a:r>
          </a:p>
        </p:txBody>
      </p:sp>
      <p:sp>
        <p:nvSpPr>
          <p:cNvPr id="17" name="Marcador de Posição do Texto 16">
            <a:extLst>
              <a:ext uri="{FF2B5EF4-FFF2-40B4-BE49-F238E27FC236}">
                <a16:creationId xmlns:a16="http://schemas.microsoft.com/office/drawing/2014/main" id="{2EB94B1B-FC15-3A7B-A562-06B6F366B34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769864" y="5850396"/>
            <a:ext cx="5029200" cy="550403"/>
          </a:xfrm>
        </p:spPr>
        <p:txBody>
          <a:bodyPr rtlCol="0"/>
          <a:lstStyle>
            <a:defPPr>
              <a:defRPr lang="en-US"/>
            </a:defPPr>
          </a:lstStyle>
          <a:p>
            <a:pPr rtl="0"/>
            <a:r>
              <a:rPr lang="pt-PT" dirty="0"/>
              <a:t>Implementar redes estratégicas com necessidades apelativas em termos de e-business</a:t>
            </a:r>
          </a:p>
          <a:p>
            <a:pPr rtl="0"/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8665335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1A8692FD-3676-EAB5-DC24-364040BE8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en-US"/>
            </a:defPPr>
          </a:lstStyle>
          <a:p>
            <a:pPr rtl="0"/>
            <a:r>
              <a:rPr lang="pt-PT" dirty="0"/>
              <a:t>Linha Cronológica</a:t>
            </a:r>
          </a:p>
        </p:txBody>
      </p:sp>
      <p:sp>
        <p:nvSpPr>
          <p:cNvPr id="2" name="Marcador de Posição do Texto 1">
            <a:extLst>
              <a:ext uri="{FF2B5EF4-FFF2-40B4-BE49-F238E27FC236}">
                <a16:creationId xmlns:a16="http://schemas.microsoft.com/office/drawing/2014/main" id="{C5B3F929-AF18-813C-9936-2EAB595110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>
            <a:defPPr>
              <a:defRPr lang="en-US"/>
            </a:defPPr>
          </a:lstStyle>
          <a:p>
            <a:pPr rtl="0"/>
            <a:r>
              <a:rPr lang="pt-PT" dirty="0"/>
              <a:t>Set de 20XX</a:t>
            </a:r>
          </a:p>
          <a:p>
            <a:pPr lvl="1" rtl="0"/>
            <a:r>
              <a:rPr lang="pt-PT" dirty="0"/>
              <a:t>Cativar dimensionável </a:t>
            </a:r>
            <a:br>
              <a:rPr lang="pt-PT" altLang="zh-CN" dirty="0"/>
            </a:br>
            <a:r>
              <a:rPr lang="pt-PT" dirty="0"/>
              <a:t>comércio eletrónico dimensionável</a:t>
            </a:r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E3088347-D7E0-F453-D17B-7C2C3835104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 rtlCol="0"/>
          <a:lstStyle>
            <a:defPPr>
              <a:defRPr lang="en-US"/>
            </a:defPPr>
          </a:lstStyle>
          <a:p>
            <a:pPr rtl="0"/>
            <a:r>
              <a:rPr lang="pt-PT" dirty="0"/>
              <a:t>Jan de 20XX</a:t>
            </a:r>
          </a:p>
          <a:p>
            <a:pPr lvl="1" rtl="0"/>
            <a:r>
              <a:rPr lang="pt-PT" dirty="0"/>
              <a:t>Coordenar aplicações de e-business</a:t>
            </a:r>
          </a:p>
          <a:p>
            <a:pPr rtl="0"/>
            <a:endParaRPr lang="pt-PT" dirty="0"/>
          </a:p>
        </p:txBody>
      </p:sp>
      <p:sp>
        <p:nvSpPr>
          <p:cNvPr id="6" name="Marcador de Posição do Texto 5">
            <a:extLst>
              <a:ext uri="{FF2B5EF4-FFF2-40B4-BE49-F238E27FC236}">
                <a16:creationId xmlns:a16="http://schemas.microsoft.com/office/drawing/2014/main" id="{429AA47D-4B67-1E1F-043D-9C7471285F6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 lIns="0" rIns="0" rtlCol="0"/>
          <a:lstStyle>
            <a:defPPr>
              <a:defRPr lang="en-US"/>
            </a:defPPr>
          </a:lstStyle>
          <a:p>
            <a:pPr rtl="0"/>
            <a:r>
              <a:rPr lang="pt-PT" dirty="0"/>
              <a:t>Maio de 20XX</a:t>
            </a:r>
          </a:p>
          <a:p>
            <a:pPr lvl="1" rtl="0"/>
            <a:r>
              <a:rPr lang="pt-PT" dirty="0"/>
              <a:t>Implementar redes estratégicas com necessidades apelativas em termos de e-business</a:t>
            </a:r>
          </a:p>
          <a:p>
            <a:pPr rtl="0"/>
            <a:endParaRPr lang="pt-PT" dirty="0"/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2BF0E702-3A2A-79FE-6C7C-4ABFA3EC825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rtlCol="0"/>
          <a:lstStyle>
            <a:defPPr>
              <a:defRPr lang="en-US"/>
            </a:defPPr>
          </a:lstStyle>
          <a:p>
            <a:pPr rtl="0"/>
            <a:r>
              <a:rPr lang="pt-PT" dirty="0"/>
              <a:t>Nov. de 20XX</a:t>
            </a:r>
          </a:p>
          <a:p>
            <a:pPr lvl="1" rtl="0"/>
            <a:r>
              <a:rPr lang="pt-PT" dirty="0"/>
              <a:t>Disseminar métricas </a:t>
            </a:r>
            <a:br>
              <a:rPr lang="pt-PT" altLang="zh-CN" dirty="0"/>
            </a:br>
            <a:r>
              <a:rPr lang="pt-PT" dirty="0"/>
              <a:t>padronizadas</a:t>
            </a:r>
          </a:p>
        </p:txBody>
      </p:sp>
      <p:sp>
        <p:nvSpPr>
          <p:cNvPr id="5" name="Marcador de Posição do Texto 4">
            <a:extLst>
              <a:ext uri="{FF2B5EF4-FFF2-40B4-BE49-F238E27FC236}">
                <a16:creationId xmlns:a16="http://schemas.microsoft.com/office/drawing/2014/main" id="{607671AF-A580-DFF8-DD53-11CF125B5C0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 rtlCol="0"/>
          <a:lstStyle>
            <a:defPPr>
              <a:defRPr lang="en-US"/>
            </a:defPPr>
          </a:lstStyle>
          <a:p>
            <a:pPr rtl="0"/>
            <a:r>
              <a:rPr lang="pt-PT" dirty="0"/>
              <a:t>Mar 20XX</a:t>
            </a:r>
          </a:p>
          <a:p>
            <a:pPr lvl="1" rtl="0"/>
            <a:r>
              <a:rPr lang="pt-PT" dirty="0"/>
              <a:t>Promover metodologias holisticamente superiores</a:t>
            </a:r>
          </a:p>
          <a:p>
            <a:pPr rtl="0"/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5593544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EDB732-6FD3-D0DA-92AF-1D7A68E3A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en-US"/>
            </a:defPPr>
          </a:lstStyle>
          <a:p>
            <a:pPr rtl="0"/>
            <a:r>
              <a:rPr lang="pt-PT" dirty="0"/>
              <a:t>Áreas de foco</a:t>
            </a:r>
          </a:p>
        </p:txBody>
      </p:sp>
      <p:sp>
        <p:nvSpPr>
          <p:cNvPr id="13" name="Marcador de Posição do Texto 12">
            <a:extLst>
              <a:ext uri="{FF2B5EF4-FFF2-40B4-BE49-F238E27FC236}">
                <a16:creationId xmlns:a16="http://schemas.microsoft.com/office/drawing/2014/main" id="{986D0EB4-87A1-9926-18A9-F1A65DC20A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n-US"/>
            </a:defPPr>
          </a:lstStyle>
          <a:p>
            <a:pPr rtl="0"/>
            <a:r>
              <a:rPr lang="pt-PT" dirty="0"/>
              <a:t>Mercado B2B </a:t>
            </a:r>
            <a:br>
              <a:rPr lang="pt-PT" dirty="0"/>
            </a:br>
            <a:r>
              <a:rPr lang="pt-PT" dirty="0"/>
              <a:t>Cenários</a:t>
            </a:r>
          </a:p>
        </p:txBody>
      </p:sp>
      <p:sp>
        <p:nvSpPr>
          <p:cNvPr id="20" name="Marcador de Posição de Conteúdo 19">
            <a:extLst>
              <a:ext uri="{FF2B5EF4-FFF2-40B4-BE49-F238E27FC236}">
                <a16:creationId xmlns:a16="http://schemas.microsoft.com/office/drawing/2014/main" id="{77B26A88-F289-88EA-E384-570C7CF8B58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rtlCol="0"/>
          <a:lstStyle>
            <a:defPPr>
              <a:defRPr lang="en-US"/>
            </a:defPPr>
          </a:lstStyle>
          <a:p>
            <a:pPr rtl="0"/>
            <a:r>
              <a:rPr lang="pt-PT" dirty="0"/>
              <a:t>Desenvolver estratégias vencedoras para se manter à frente da concorrência</a:t>
            </a:r>
          </a:p>
          <a:p>
            <a:pPr rtl="0"/>
            <a:r>
              <a:rPr lang="pt-PT" dirty="0"/>
              <a:t>Capitalizar nos “frutos mais fáceis de colher” para identificar um valor estimado</a:t>
            </a:r>
          </a:p>
          <a:p>
            <a:pPr rtl="0"/>
            <a:r>
              <a:rPr lang="pt-PT" dirty="0"/>
              <a:t>Visualizar a convergência direcionada para o cliente</a:t>
            </a:r>
          </a:p>
        </p:txBody>
      </p:sp>
      <p:sp>
        <p:nvSpPr>
          <p:cNvPr id="15" name="Marcador de Posição do Texto 14">
            <a:extLst>
              <a:ext uri="{FF2B5EF4-FFF2-40B4-BE49-F238E27FC236}">
                <a16:creationId xmlns:a16="http://schemas.microsoft.com/office/drawing/2014/main" id="{E309F894-D6ED-3B69-812A-EDD9C07D6D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 rtlCol="0"/>
          <a:lstStyle>
            <a:defPPr>
              <a:defRPr lang="en-US"/>
            </a:defPPr>
          </a:lstStyle>
          <a:p>
            <a:pPr rtl="0"/>
            <a:r>
              <a:rPr lang="pt-PT" dirty="0"/>
              <a:t>Oportunidades baseadas na nuvem</a:t>
            </a:r>
          </a:p>
        </p:txBody>
      </p:sp>
      <p:sp>
        <p:nvSpPr>
          <p:cNvPr id="21" name="Marcador de Posição de Conteúdo 20">
            <a:extLst>
              <a:ext uri="{FF2B5EF4-FFF2-40B4-BE49-F238E27FC236}">
                <a16:creationId xmlns:a16="http://schemas.microsoft.com/office/drawing/2014/main" id="{4A6AD7D6-3293-B4C1-4263-E02BE31B4FF8}"/>
              </a:ext>
            </a:extLst>
          </p:cNvPr>
          <p:cNvSpPr>
            <a:spLocks noGrp="1"/>
          </p:cNvSpPr>
          <p:nvPr>
            <p:ph sz="half" idx="13"/>
          </p:nvPr>
        </p:nvSpPr>
        <p:spPr/>
        <p:txBody>
          <a:bodyPr rtlCol="0"/>
          <a:lstStyle>
            <a:defPPr>
              <a:defRPr lang="en-US"/>
            </a:defPPr>
          </a:lstStyle>
          <a:p>
            <a:pPr rtl="0"/>
            <a:r>
              <a:rPr lang="pt-PT" dirty="0"/>
              <a:t>Abordagens iterativas à estratégia empresarial</a:t>
            </a:r>
          </a:p>
          <a:p>
            <a:pPr rtl="0"/>
            <a:r>
              <a:rPr lang="pt-PT" dirty="0"/>
              <a:t>Estabelecer uma estrutura de gestão a partir de dentro</a:t>
            </a:r>
          </a:p>
        </p:txBody>
      </p:sp>
      <p:sp>
        <p:nvSpPr>
          <p:cNvPr id="29" name="Marcador de Posição do Número do Diapositivo 28">
            <a:extLst>
              <a:ext uri="{FF2B5EF4-FFF2-40B4-BE49-F238E27FC236}">
                <a16:creationId xmlns:a16="http://schemas.microsoft.com/office/drawing/2014/main" id="{3322B0EB-0749-E394-7D78-05C325473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n-US"/>
            </a:defPPr>
          </a:lstStyle>
          <a:p>
            <a:pPr rtl="0"/>
            <a:fld id="{8D0AFDD5-844D-364D-8AEC-50CF4D36D55D}" type="slidenum">
              <a:rPr lang="pt-PT" smtClean="0"/>
              <a:pPr rtl="0"/>
              <a:t>12</a:t>
            </a:fld>
            <a:endParaRPr lang="pt-PT" dirty="0"/>
          </a:p>
        </p:txBody>
      </p:sp>
      <p:sp>
        <p:nvSpPr>
          <p:cNvPr id="28" name="Marcador de Posição do Rodapé 27">
            <a:extLst>
              <a:ext uri="{FF2B5EF4-FFF2-40B4-BE49-F238E27FC236}">
                <a16:creationId xmlns:a16="http://schemas.microsoft.com/office/drawing/2014/main" id="{36FE9B74-96B4-4C88-49C9-E2D42BDCD2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en-US"/>
            </a:defPPr>
          </a:lstStyle>
          <a:p>
            <a:pPr rtl="0"/>
            <a:r>
              <a:rPr lang="pt-PT" dirty="0"/>
              <a:t>Título da apresentação</a:t>
            </a:r>
          </a:p>
        </p:txBody>
      </p:sp>
      <p:sp>
        <p:nvSpPr>
          <p:cNvPr id="27" name="Marcador de Posição da Data 26">
            <a:extLst>
              <a:ext uri="{FF2B5EF4-FFF2-40B4-BE49-F238E27FC236}">
                <a16:creationId xmlns:a16="http://schemas.microsoft.com/office/drawing/2014/main" id="{8A78422D-0122-1218-F0A5-9EF64D22D9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en-US"/>
            </a:defPPr>
          </a:lstStyle>
          <a:p>
            <a:pPr rtl="0"/>
            <a:r>
              <a:rPr lang="pt-PT" dirty="0"/>
              <a:t>DE 20XX</a:t>
            </a:r>
          </a:p>
        </p:txBody>
      </p:sp>
    </p:spTree>
    <p:extLst>
      <p:ext uri="{BB962C8B-B14F-4D97-AF65-F5344CB8AC3E}">
        <p14:creationId xmlns:p14="http://schemas.microsoft.com/office/powerpoint/2010/main" val="16467258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50CAC6-3968-4D63-A855-09547BB06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en-US"/>
            </a:defPPr>
          </a:lstStyle>
          <a:p>
            <a:pPr rtl="0"/>
            <a:r>
              <a:rPr lang="pt-PT" sz="5500" dirty="0"/>
              <a:t>Como podemos chegar lá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2629AC71-9ED4-FA59-D386-5BD9C585DC6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rtlCol="0"/>
          <a:lstStyle>
            <a:defPPr>
              <a:defRPr lang="en-US"/>
            </a:defPPr>
          </a:lstStyle>
          <a:p>
            <a:pPr rtl="0"/>
            <a:r>
              <a:rPr lang="pt-PT" sz="1700" dirty="0"/>
              <a:t>ROI</a:t>
            </a:r>
          </a:p>
        </p:txBody>
      </p:sp>
      <p:sp>
        <p:nvSpPr>
          <p:cNvPr id="6" name="Marcador de Posição de Conteúdo 5">
            <a:extLst>
              <a:ext uri="{FF2B5EF4-FFF2-40B4-BE49-F238E27FC236}">
                <a16:creationId xmlns:a16="http://schemas.microsoft.com/office/drawing/2014/main" id="{9E3F0E5B-65CB-787C-C52A-2038EEA0981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rtlCol="0"/>
          <a:lstStyle>
            <a:defPPr>
              <a:defRPr lang="en-US"/>
            </a:defPPr>
          </a:lstStyle>
          <a:p>
            <a:pPr rtl="0"/>
            <a:r>
              <a:rPr lang="pt-PT" sz="1450" dirty="0"/>
              <a:t>Visualizar conhecimentos baseados em multimédia e estratégias </a:t>
            </a:r>
            <a:br>
              <a:rPr lang="pt-PT" sz="1450" dirty="0"/>
            </a:br>
            <a:r>
              <a:rPr lang="pt-PT" sz="1450" dirty="0"/>
              <a:t>de crescimento transversais</a:t>
            </a:r>
            <a:br>
              <a:rPr lang="pt-PT" sz="1450" dirty="0"/>
            </a:br>
            <a:br>
              <a:rPr lang="pt-PT" sz="1450" dirty="0"/>
            </a:br>
            <a:r>
              <a:rPr lang="pt-PT" sz="1450" dirty="0"/>
              <a:t>Visualizar capital intelectual </a:t>
            </a:r>
            <a:br>
              <a:rPr lang="pt-PT" sz="1450" dirty="0"/>
            </a:br>
            <a:r>
              <a:rPr lang="pt-PT" sz="1450" dirty="0"/>
              <a:t>de qualidade</a:t>
            </a:r>
            <a:br>
              <a:rPr lang="pt-PT" sz="1450" dirty="0"/>
            </a:br>
            <a:br>
              <a:rPr lang="pt-PT" sz="1450" dirty="0"/>
            </a:br>
            <a:r>
              <a:rPr lang="pt-PT" sz="1450" dirty="0"/>
              <a:t>Interagir com metodologias </a:t>
            </a:r>
            <a:br>
              <a:rPr lang="pt-PT" sz="1450" dirty="0"/>
            </a:br>
            <a:r>
              <a:rPr lang="pt-PT" sz="1450" dirty="0"/>
              <a:t>mundiais com tecnologias </a:t>
            </a:r>
            <a:br>
              <a:rPr lang="pt-PT" sz="1450" dirty="0"/>
            </a:br>
            <a:r>
              <a:rPr lang="pt-PT" sz="1450" dirty="0"/>
              <a:t>ativadas para a Web</a:t>
            </a:r>
            <a:br>
              <a:rPr lang="pt-PT" sz="1450" dirty="0"/>
            </a:br>
            <a:r>
              <a:rPr lang="pt-PT" sz="1450" dirty="0"/>
              <a:t>​</a:t>
            </a:r>
          </a:p>
          <a:p>
            <a:pPr rtl="0"/>
            <a:endParaRPr lang="pt-PT" sz="1450" dirty="0"/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1E2CADAC-D2BA-2781-21DF-E36A2D898FA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 rtlCol="0"/>
          <a:lstStyle>
            <a:defPPr>
              <a:defRPr lang="en-US"/>
            </a:defPPr>
          </a:lstStyle>
          <a:p>
            <a:pPr rtl="0"/>
            <a:r>
              <a:rPr lang="pt-PT" sz="1700" dirty="0"/>
              <a:t>Mercados de nicho</a:t>
            </a:r>
          </a:p>
        </p:txBody>
      </p:sp>
      <p:sp>
        <p:nvSpPr>
          <p:cNvPr id="7" name="Marcador de Posição de Conteúdo 6">
            <a:extLst>
              <a:ext uri="{FF2B5EF4-FFF2-40B4-BE49-F238E27FC236}">
                <a16:creationId xmlns:a16="http://schemas.microsoft.com/office/drawing/2014/main" id="{0750929C-496C-419D-93BC-D4ABBE462EF5}"/>
              </a:ext>
            </a:extLst>
          </p:cNvPr>
          <p:cNvSpPr>
            <a:spLocks noGrp="1"/>
          </p:cNvSpPr>
          <p:nvPr>
            <p:ph sz="half" idx="13"/>
          </p:nvPr>
        </p:nvSpPr>
        <p:spPr/>
        <p:txBody>
          <a:bodyPr rtlCol="0"/>
          <a:lstStyle>
            <a:defPPr>
              <a:defRPr lang="en-US"/>
            </a:defPPr>
          </a:lstStyle>
          <a:p>
            <a:pPr rtl="0"/>
            <a:r>
              <a:rPr lang="pt-PT" sz="1450" dirty="0"/>
              <a:t>Alcançar um suporte ao cliente dimensionável através de estratégias sustentáveis</a:t>
            </a:r>
            <a:br>
              <a:rPr lang="pt-PT" sz="1450" dirty="0"/>
            </a:br>
            <a:br>
              <a:rPr lang="pt-PT" sz="1450" dirty="0"/>
            </a:br>
            <a:r>
              <a:rPr lang="pt-PT" sz="1450" dirty="0"/>
              <a:t>Integrar serviços Web de primeira linha com produtos de ponta</a:t>
            </a:r>
          </a:p>
          <a:p>
            <a:pPr rtl="0"/>
            <a:endParaRPr lang="pt-PT" sz="1450" dirty="0"/>
          </a:p>
        </p:txBody>
      </p:sp>
      <p:sp>
        <p:nvSpPr>
          <p:cNvPr id="5" name="Marcador de Posição do Texto 4">
            <a:extLst>
              <a:ext uri="{FF2B5EF4-FFF2-40B4-BE49-F238E27FC236}">
                <a16:creationId xmlns:a16="http://schemas.microsoft.com/office/drawing/2014/main" id="{8E688B1D-28C5-C399-CA01-21BE7C5F1E5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 rIns="0" rtlCol="0"/>
          <a:lstStyle>
            <a:defPPr>
              <a:defRPr lang="en-US"/>
            </a:defPPr>
          </a:lstStyle>
          <a:p>
            <a:pPr rtl="0"/>
            <a:r>
              <a:rPr lang="pt-PT" sz="1700" dirty="0"/>
              <a:t>Cadeias de fornecimento</a:t>
            </a:r>
          </a:p>
        </p:txBody>
      </p:sp>
      <p:sp>
        <p:nvSpPr>
          <p:cNvPr id="8" name="Marcador de Posição de Conteúdo 7">
            <a:extLst>
              <a:ext uri="{FF2B5EF4-FFF2-40B4-BE49-F238E27FC236}">
                <a16:creationId xmlns:a16="http://schemas.microsoft.com/office/drawing/2014/main" id="{ABC5E498-99B3-E3F4-A9B8-F11B4B9B0F27}"/>
              </a:ext>
            </a:extLst>
          </p:cNvPr>
          <p:cNvSpPr>
            <a:spLocks noGrp="1"/>
          </p:cNvSpPr>
          <p:nvPr>
            <p:ph sz="half" idx="20"/>
          </p:nvPr>
        </p:nvSpPr>
        <p:spPr/>
        <p:txBody>
          <a:bodyPr rtlCol="0"/>
          <a:lstStyle>
            <a:defPPr>
              <a:defRPr lang="en-US"/>
            </a:defPPr>
          </a:lstStyle>
          <a:p>
            <a:pPr rtl="0"/>
            <a:r>
              <a:rPr lang="pt-PT" sz="1450" dirty="0"/>
              <a:t>Fomentar um serviço individualizado ao cliente com ideias robustas</a:t>
            </a:r>
            <a:br>
              <a:rPr lang="pt-PT" sz="1450" dirty="0"/>
            </a:br>
            <a:br>
              <a:rPr lang="pt-PT" sz="1450" dirty="0"/>
            </a:br>
            <a:r>
              <a:rPr lang="pt-PT" sz="1450" dirty="0"/>
              <a:t>Maximizar as entregas atempadas para conceber estratégias em </a:t>
            </a:r>
            <a:br>
              <a:rPr lang="pt-PT" sz="1450" dirty="0"/>
            </a:br>
            <a:r>
              <a:rPr lang="pt-PT" sz="1450" dirty="0"/>
              <a:t>tempo real</a:t>
            </a:r>
          </a:p>
          <a:p>
            <a:pPr rtl="0"/>
            <a:endParaRPr lang="pt-PT" sz="1450" dirty="0"/>
          </a:p>
        </p:txBody>
      </p:sp>
      <p:sp>
        <p:nvSpPr>
          <p:cNvPr id="32" name="Marcador de Posição do Número do Diapositivo 31">
            <a:extLst>
              <a:ext uri="{FF2B5EF4-FFF2-40B4-BE49-F238E27FC236}">
                <a16:creationId xmlns:a16="http://schemas.microsoft.com/office/drawing/2014/main" id="{25633612-F774-0CAE-9E5C-D01184B43E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n-US"/>
            </a:defPPr>
          </a:lstStyle>
          <a:p>
            <a:pPr rtl="0"/>
            <a:fld id="{8D0AFDD5-844D-364D-8AEC-50CF4D36D55D}" type="slidenum">
              <a:rPr lang="pt-PT" smtClean="0"/>
              <a:pPr rtl="0"/>
              <a:t>13</a:t>
            </a:fld>
            <a:endParaRPr lang="pt-PT" dirty="0"/>
          </a:p>
        </p:txBody>
      </p:sp>
      <p:sp>
        <p:nvSpPr>
          <p:cNvPr id="31" name="Marcador de Posição do Rodapé 30">
            <a:extLst>
              <a:ext uri="{FF2B5EF4-FFF2-40B4-BE49-F238E27FC236}">
                <a16:creationId xmlns:a16="http://schemas.microsoft.com/office/drawing/2014/main" id="{C2B4FE06-34C7-A80C-5DBE-4F5168C9EB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en-US"/>
            </a:defPPr>
          </a:lstStyle>
          <a:p>
            <a:pPr rtl="0"/>
            <a:r>
              <a:rPr lang="pt-PT" dirty="0"/>
              <a:t>Título da apresentação</a:t>
            </a:r>
          </a:p>
        </p:txBody>
      </p:sp>
      <p:sp>
        <p:nvSpPr>
          <p:cNvPr id="30" name="Marcador de Posição da Data 29">
            <a:extLst>
              <a:ext uri="{FF2B5EF4-FFF2-40B4-BE49-F238E27FC236}">
                <a16:creationId xmlns:a16="http://schemas.microsoft.com/office/drawing/2014/main" id="{E227DBC0-C280-AC5C-C7A8-FF8D56C9D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en-US"/>
            </a:defPPr>
          </a:lstStyle>
          <a:p>
            <a:pPr rtl="0"/>
            <a:r>
              <a:rPr lang="pt-PT" dirty="0"/>
              <a:t>DE 20XX</a:t>
            </a:r>
          </a:p>
        </p:txBody>
      </p:sp>
    </p:spTree>
    <p:extLst>
      <p:ext uri="{BB962C8B-B14F-4D97-AF65-F5344CB8AC3E}">
        <p14:creationId xmlns:p14="http://schemas.microsoft.com/office/powerpoint/2010/main" val="30952453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E67AD6B-0EBB-7092-13C6-240F8A4A4E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en-US"/>
            </a:defPPr>
          </a:lstStyle>
          <a:p>
            <a:pPr rtl="0"/>
            <a:r>
              <a:rPr lang="pt-PT" dirty="0"/>
              <a:t>Resumo</a:t>
            </a:r>
            <a:br>
              <a:rPr lang="pt-PT" dirty="0"/>
            </a:br>
            <a:endParaRPr lang="pt-PT" dirty="0"/>
          </a:p>
        </p:txBody>
      </p:sp>
      <p:pic>
        <p:nvPicPr>
          <p:cNvPr id="12" name="Marcador de Posição da Imagem 11" descr="Saco de tiracolo com uma cadeia dourada sobre um fundo simples">
            <a:extLst>
              <a:ext uri="{FF2B5EF4-FFF2-40B4-BE49-F238E27FC236}">
                <a16:creationId xmlns:a16="http://schemas.microsoft.com/office/drawing/2014/main" id="{EDD0654D-0EEE-9D11-4D37-133C0B9A496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l="223" r="223"/>
          <a:stretch/>
        </p:blipFill>
        <p:spPr/>
      </p:pic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DFAA7609-6E6A-B996-BC29-F9AA857D7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>
            <a:defPPr>
              <a:defRPr lang="en-US"/>
            </a:defPPr>
          </a:lstStyle>
          <a:p>
            <a:pPr rtl="0"/>
            <a:r>
              <a:rPr lang="pt-PT" dirty="0"/>
              <a:t>Na Contoso, acreditamos em oferecer 110%. Ao utilizar </a:t>
            </a:r>
            <a:br>
              <a:rPr lang="pt-PT" dirty="0"/>
            </a:br>
            <a:r>
              <a:rPr lang="pt-PT" dirty="0"/>
              <a:t>a nossa arquitetura de dados de próxima geração, ajudamos as organizações a gerir virtualmente fluxos de trabalho ágeis. Podemos prosperar devido ao nosso conhecimento do mercado e à nossa grande empresa por trás do nosso produto. </a:t>
            </a:r>
            <a:br>
              <a:rPr lang="pt-PT" dirty="0"/>
            </a:br>
            <a:r>
              <a:rPr lang="pt-PT" dirty="0"/>
              <a:t>Nas palavras do nosso CEO, "A eficiência advirá da transformação proativa da forma como fazemos negócios".</a:t>
            </a:r>
          </a:p>
          <a:p>
            <a:pPr rtl="0"/>
            <a:endParaRPr lang="pt-PT" dirty="0"/>
          </a:p>
        </p:txBody>
      </p:sp>
      <p:sp>
        <p:nvSpPr>
          <p:cNvPr id="15" name="Marcador de Posição do Número do Diapositivo 14">
            <a:extLst>
              <a:ext uri="{FF2B5EF4-FFF2-40B4-BE49-F238E27FC236}">
                <a16:creationId xmlns:a16="http://schemas.microsoft.com/office/drawing/2014/main" id="{EA450CD4-3018-DBCF-3A32-B72A7DCFA1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n-US"/>
            </a:defPPr>
          </a:lstStyle>
          <a:p>
            <a:pPr rtl="0"/>
            <a:fld id="{8D0AFDD5-844D-364D-8AEC-50CF4D36D55D}" type="slidenum">
              <a:rPr lang="pt-PT" smtClean="0"/>
              <a:pPr rtl="0"/>
              <a:t>14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5917223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ítulo 23">
            <a:extLst>
              <a:ext uri="{FF2B5EF4-FFF2-40B4-BE49-F238E27FC236}">
                <a16:creationId xmlns:a16="http://schemas.microsoft.com/office/drawing/2014/main" id="{A4C5B759-93CB-5B5A-B1D2-2E3C42747C7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>
            <a:defPPr>
              <a:defRPr lang="en-US"/>
            </a:defPPr>
          </a:lstStyle>
          <a:p>
            <a:pPr rtl="0"/>
            <a:r>
              <a:rPr lang="pt-PT" dirty="0"/>
              <a:t>Obrigado</a:t>
            </a:r>
          </a:p>
        </p:txBody>
      </p:sp>
      <p:sp>
        <p:nvSpPr>
          <p:cNvPr id="25" name="Subtítulo 24">
            <a:extLst>
              <a:ext uri="{FF2B5EF4-FFF2-40B4-BE49-F238E27FC236}">
                <a16:creationId xmlns:a16="http://schemas.microsoft.com/office/drawing/2014/main" id="{518B68B6-5284-F036-E87F-9BC3A435A7B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>
            <a:defPPr>
              <a:defRPr lang="en-US"/>
            </a:defPPr>
          </a:lstStyle>
          <a:p>
            <a:pPr rtl="0"/>
            <a:r>
              <a:rPr lang="pt-PT" dirty="0"/>
              <a:t>Joana Vaz</a:t>
            </a:r>
          </a:p>
          <a:p>
            <a:pPr rtl="0"/>
            <a:r>
              <a:rPr lang="pt-PT" dirty="0"/>
              <a:t>joana@contoso.com</a:t>
            </a:r>
          </a:p>
          <a:p>
            <a:pPr rtl="0"/>
            <a:r>
              <a:rPr lang="pt-PT" dirty="0"/>
              <a:t>www.contoso.com</a:t>
            </a:r>
          </a:p>
          <a:p>
            <a:pPr rtl="0"/>
            <a:endParaRPr lang="pt-PT" dirty="0"/>
          </a:p>
          <a:p>
            <a:pPr rtl="0"/>
            <a:endParaRPr lang="pt-PT" dirty="0"/>
          </a:p>
        </p:txBody>
      </p:sp>
      <p:pic>
        <p:nvPicPr>
          <p:cNvPr id="33" name="Marcador de Posição da Imagem 32" descr="Pacote aberto com uma camisa rosa dentro">
            <a:extLst>
              <a:ext uri="{FF2B5EF4-FFF2-40B4-BE49-F238E27FC236}">
                <a16:creationId xmlns:a16="http://schemas.microsoft.com/office/drawing/2014/main" id="{1D963291-0332-DAB6-6090-6778FC7899B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t="7" b="7"/>
          <a:stretch/>
        </p:blipFill>
        <p:spPr/>
      </p:pic>
    </p:spTree>
    <p:extLst>
      <p:ext uri="{BB962C8B-B14F-4D97-AF65-F5344CB8AC3E}">
        <p14:creationId xmlns:p14="http://schemas.microsoft.com/office/powerpoint/2010/main" val="23975833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0B3421-27E8-64F7-C72E-A20B3B5BF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en-US"/>
            </a:defPPr>
          </a:lstStyle>
          <a:p>
            <a:pPr rtl="0"/>
            <a:r>
              <a:rPr lang="pt-PT" dirty="0"/>
              <a:t>Agenda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6FFCC227-AEF6-4194-577B-C14BE9F08F9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>
            <a:defPPr>
              <a:defRPr lang="en-US"/>
            </a:defPPr>
          </a:lstStyle>
          <a:p>
            <a:pPr rtl="0"/>
            <a:r>
              <a:rPr lang="pt-PT" dirty="0"/>
              <a:t>1</a:t>
            </a:r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EDA1DEE7-E7EE-60E4-4393-4B4043EFAC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rtlCol="0"/>
          <a:lstStyle>
            <a:defPPr>
              <a:defRPr lang="en-US"/>
            </a:defPPr>
          </a:lstStyle>
          <a:p>
            <a:pPr rtl="0"/>
            <a:r>
              <a:rPr lang="pt-PT" dirty="0"/>
              <a:t>2</a:t>
            </a:r>
          </a:p>
        </p:txBody>
      </p:sp>
      <p:sp>
        <p:nvSpPr>
          <p:cNvPr id="5" name="Marcador de Posição do Texto 4">
            <a:extLst>
              <a:ext uri="{FF2B5EF4-FFF2-40B4-BE49-F238E27FC236}">
                <a16:creationId xmlns:a16="http://schemas.microsoft.com/office/drawing/2014/main" id="{0D7E0F31-9524-2A85-6CB5-22AF4974A1F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 rtlCol="0"/>
          <a:lstStyle>
            <a:defPPr>
              <a:defRPr lang="en-US"/>
            </a:defPPr>
          </a:lstStyle>
          <a:p>
            <a:pPr rtl="0"/>
            <a:r>
              <a:rPr lang="pt-PT" dirty="0"/>
              <a:t>3</a:t>
            </a:r>
          </a:p>
        </p:txBody>
      </p:sp>
      <p:sp>
        <p:nvSpPr>
          <p:cNvPr id="6" name="Marcador de Posição do Texto 5">
            <a:extLst>
              <a:ext uri="{FF2B5EF4-FFF2-40B4-BE49-F238E27FC236}">
                <a16:creationId xmlns:a16="http://schemas.microsoft.com/office/drawing/2014/main" id="{79D4236D-E11C-38FC-772B-CE890360026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 rtlCol="0"/>
          <a:lstStyle>
            <a:defPPr>
              <a:defRPr lang="en-US"/>
            </a:defPPr>
          </a:lstStyle>
          <a:p>
            <a:pPr rtl="0"/>
            <a:r>
              <a:rPr lang="pt-PT" dirty="0"/>
              <a:t>4</a:t>
            </a:r>
          </a:p>
        </p:txBody>
      </p:sp>
      <p:sp>
        <p:nvSpPr>
          <p:cNvPr id="7" name="Marcador de Posição do Texto 6">
            <a:extLst>
              <a:ext uri="{FF2B5EF4-FFF2-40B4-BE49-F238E27FC236}">
                <a16:creationId xmlns:a16="http://schemas.microsoft.com/office/drawing/2014/main" id="{2FC2164E-29EB-0A75-9DCC-C2F08040A58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 rtlCol="0"/>
          <a:lstStyle>
            <a:defPPr>
              <a:defRPr lang="en-US"/>
            </a:defPPr>
          </a:lstStyle>
          <a:p>
            <a:pPr rtl="0"/>
            <a:r>
              <a:rPr lang="pt-PT" dirty="0"/>
              <a:t>5</a:t>
            </a:r>
          </a:p>
        </p:txBody>
      </p:sp>
      <p:sp>
        <p:nvSpPr>
          <p:cNvPr id="8" name="Marcador de Posição do Texto 7">
            <a:extLst>
              <a:ext uri="{FF2B5EF4-FFF2-40B4-BE49-F238E27FC236}">
                <a16:creationId xmlns:a16="http://schemas.microsoft.com/office/drawing/2014/main" id="{06974E3C-F63F-9F93-EE35-CD5E465CD08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 rtlCol="0"/>
          <a:lstStyle>
            <a:defPPr>
              <a:defRPr lang="en-US"/>
            </a:defPPr>
          </a:lstStyle>
          <a:p>
            <a:pPr rtl="0"/>
            <a:r>
              <a:rPr lang="pt-PT" dirty="0"/>
              <a:t>Introdução</a:t>
            </a:r>
          </a:p>
          <a:p>
            <a:pPr rtl="0"/>
            <a:endParaRPr lang="pt-PT" dirty="0"/>
          </a:p>
        </p:txBody>
      </p:sp>
      <p:sp>
        <p:nvSpPr>
          <p:cNvPr id="9" name="Marcador de Posição do Texto 8">
            <a:extLst>
              <a:ext uri="{FF2B5EF4-FFF2-40B4-BE49-F238E27FC236}">
                <a16:creationId xmlns:a16="http://schemas.microsoft.com/office/drawing/2014/main" id="{482D95C9-142A-BF9A-3602-F4AB1160817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 rtlCol="0"/>
          <a:lstStyle>
            <a:defPPr>
              <a:defRPr lang="en-US"/>
            </a:defPPr>
          </a:lstStyle>
          <a:p>
            <a:pPr rtl="0"/>
            <a:r>
              <a:rPr lang="pt-PT" dirty="0"/>
              <a:t>Objetivos Principais</a:t>
            </a:r>
          </a:p>
          <a:p>
            <a:pPr rtl="0"/>
            <a:endParaRPr lang="pt-PT" dirty="0"/>
          </a:p>
        </p:txBody>
      </p:sp>
      <p:sp>
        <p:nvSpPr>
          <p:cNvPr id="10" name="Marcador de Posição do Texto 9">
            <a:extLst>
              <a:ext uri="{FF2B5EF4-FFF2-40B4-BE49-F238E27FC236}">
                <a16:creationId xmlns:a16="http://schemas.microsoft.com/office/drawing/2014/main" id="{DD2F5204-1928-06AD-9878-6DD27D5DF27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 rtlCol="0"/>
          <a:lstStyle>
            <a:defPPr>
              <a:defRPr lang="en-US"/>
            </a:defPPr>
          </a:lstStyle>
          <a:p>
            <a:pPr rtl="0"/>
            <a:r>
              <a:rPr lang="pt-PT" dirty="0"/>
              <a:t>Áreas de Crescimento</a:t>
            </a:r>
          </a:p>
          <a:p>
            <a:pPr rtl="0"/>
            <a:endParaRPr lang="pt-PT" dirty="0"/>
          </a:p>
        </p:txBody>
      </p:sp>
      <p:sp>
        <p:nvSpPr>
          <p:cNvPr id="11" name="Marcador de Posição do Texto 10">
            <a:extLst>
              <a:ext uri="{FF2B5EF4-FFF2-40B4-BE49-F238E27FC236}">
                <a16:creationId xmlns:a16="http://schemas.microsoft.com/office/drawing/2014/main" id="{64977FAA-28B8-34BB-09CE-CCE6C8C73D6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 rtlCol="0"/>
          <a:lstStyle>
            <a:defPPr>
              <a:defRPr lang="en-US"/>
            </a:defPPr>
          </a:lstStyle>
          <a:p>
            <a:pPr rtl="0"/>
            <a:r>
              <a:rPr lang="pt-PT" dirty="0"/>
              <a:t>Linha Cronológica</a:t>
            </a:r>
          </a:p>
          <a:p>
            <a:pPr rtl="0"/>
            <a:endParaRPr lang="pt-PT" dirty="0"/>
          </a:p>
        </p:txBody>
      </p:sp>
      <p:sp>
        <p:nvSpPr>
          <p:cNvPr id="12" name="Marcador de Posição do Texto 11">
            <a:extLst>
              <a:ext uri="{FF2B5EF4-FFF2-40B4-BE49-F238E27FC236}">
                <a16:creationId xmlns:a16="http://schemas.microsoft.com/office/drawing/2014/main" id="{8B9D1FB0-0B3C-DCCA-CB4F-4FEAE1317B8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 rtlCol="0"/>
          <a:lstStyle>
            <a:defPPr>
              <a:defRPr lang="en-US"/>
            </a:defPPr>
          </a:lstStyle>
          <a:p>
            <a:pPr rtl="0"/>
            <a:r>
              <a:rPr lang="pt-PT" dirty="0"/>
              <a:t>Resumo</a:t>
            </a:r>
          </a:p>
          <a:p>
            <a:pPr rtl="0"/>
            <a:endParaRPr lang="pt-PT" dirty="0"/>
          </a:p>
        </p:txBody>
      </p:sp>
      <p:sp>
        <p:nvSpPr>
          <p:cNvPr id="15" name="Marcador de Posição do Número do Diapositivo 14">
            <a:extLst>
              <a:ext uri="{FF2B5EF4-FFF2-40B4-BE49-F238E27FC236}">
                <a16:creationId xmlns:a16="http://schemas.microsoft.com/office/drawing/2014/main" id="{9EB92BE4-4ECF-AA5A-EBFA-AC2DBA9358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n-US"/>
            </a:defPPr>
          </a:lstStyle>
          <a:p>
            <a:pPr rtl="0"/>
            <a:fld id="{8D0AFDD5-844D-364D-8AEC-50CF4D36D55D}" type="slidenum">
              <a:rPr lang="pt-PT" smtClean="0"/>
              <a:pPr rtl="0"/>
              <a:t>2</a:t>
            </a:fld>
            <a:endParaRPr lang="pt-PT" dirty="0"/>
          </a:p>
        </p:txBody>
      </p:sp>
      <p:sp>
        <p:nvSpPr>
          <p:cNvPr id="14" name="Marcador de Posição do Rodapé 13">
            <a:extLst>
              <a:ext uri="{FF2B5EF4-FFF2-40B4-BE49-F238E27FC236}">
                <a16:creationId xmlns:a16="http://schemas.microsoft.com/office/drawing/2014/main" id="{DE3B97B2-F540-9F02-5569-597A7E7B6E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en-US"/>
            </a:defPPr>
          </a:lstStyle>
          <a:p>
            <a:pPr rtl="0"/>
            <a:r>
              <a:rPr lang="pt-PT" dirty="0"/>
              <a:t>Título da apresentação</a:t>
            </a:r>
          </a:p>
        </p:txBody>
      </p:sp>
      <p:sp>
        <p:nvSpPr>
          <p:cNvPr id="13" name="Marcador de Posição da Data 12">
            <a:extLst>
              <a:ext uri="{FF2B5EF4-FFF2-40B4-BE49-F238E27FC236}">
                <a16:creationId xmlns:a16="http://schemas.microsoft.com/office/drawing/2014/main" id="{8FA1C40B-4426-2DD0-CFB0-3E30E9C282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en-US"/>
            </a:defPPr>
          </a:lstStyle>
          <a:p>
            <a:pPr rtl="0"/>
            <a:r>
              <a:rPr lang="pt-PT" dirty="0"/>
              <a:t>DE 20XX</a:t>
            </a:r>
          </a:p>
        </p:txBody>
      </p:sp>
    </p:spTree>
    <p:extLst>
      <p:ext uri="{BB962C8B-B14F-4D97-AF65-F5344CB8AC3E}">
        <p14:creationId xmlns:p14="http://schemas.microsoft.com/office/powerpoint/2010/main" val="6819786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665BC0F7-9BAB-2ADE-CF39-130472620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en-US"/>
            </a:defPPr>
          </a:lstStyle>
          <a:p>
            <a:pPr rtl="0"/>
            <a:r>
              <a:rPr lang="pt-PT" dirty="0"/>
              <a:t>Introdução</a:t>
            </a:r>
            <a:br>
              <a:rPr lang="pt-PT" dirty="0">
                <a:sym typeface="DM Sans Medium"/>
              </a:rPr>
            </a:br>
            <a:endParaRPr lang="pt-PT" dirty="0"/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F7F72EA7-7448-EA7A-DE1C-33CD1331CD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>
            <a:defPPr>
              <a:defRPr lang="en-US"/>
            </a:defPPr>
          </a:lstStyle>
          <a:p>
            <a:pPr rtl="0"/>
            <a:r>
              <a:rPr lang="pt-PT" dirty="0"/>
              <a:t>Na Contoso, incentivamos as organizações a fomentarem </a:t>
            </a:r>
            <a:br>
              <a:rPr lang="pt-PT" dirty="0"/>
            </a:br>
            <a:r>
              <a:rPr lang="pt-PT" dirty="0"/>
              <a:t>o pensamento colaborativo para impulsionarem ainda mais </a:t>
            </a:r>
            <a:br>
              <a:rPr lang="pt-PT" dirty="0"/>
            </a:br>
            <a:r>
              <a:rPr lang="pt-PT" dirty="0"/>
              <a:t>a inovação no local de trabalho. Ao atendermos às necessidades dos nossos clientes e ao tirarmos partido de estruturas ágeis, ajudamos o negócio a crescer de forma orgânica e a promover uma mentalidade que põe o consumidor em primeiro lugar.</a:t>
            </a:r>
          </a:p>
          <a:p>
            <a:pPr rtl="0"/>
            <a:endParaRPr lang="pt-PT" dirty="0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AA825C49-A1AB-D377-2071-D29B1E667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962400" y="6400904"/>
            <a:ext cx="365760" cy="246888"/>
          </a:xfrm>
        </p:spPr>
        <p:txBody>
          <a:bodyPr rtlCol="0"/>
          <a:lstStyle>
            <a:defPPr>
              <a:defRPr lang="en-US"/>
            </a:defPPr>
          </a:lstStyle>
          <a:p>
            <a:pPr rtl="0"/>
            <a:fld id="{8D0AFDD5-844D-364D-8AEC-50CF4D36D55D}" type="slidenum">
              <a:rPr lang="pt-PT" smtClean="0"/>
              <a:pPr rtl="0"/>
              <a:t>3</a:t>
            </a:fld>
            <a:endParaRPr lang="pt-PT" dirty="0"/>
          </a:p>
        </p:txBody>
      </p:sp>
      <p:pic>
        <p:nvPicPr>
          <p:cNvPr id="6" name="Marcador de Posição da Imagem 5" descr="Roupas de várias cores num guarda-roupa">
            <a:extLst>
              <a:ext uri="{FF2B5EF4-FFF2-40B4-BE49-F238E27FC236}">
                <a16:creationId xmlns:a16="http://schemas.microsoft.com/office/drawing/2014/main" id="{4E814E97-AF39-125E-0B54-4E4128D34B6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t="182" b="182"/>
          <a:stretch/>
        </p:blipFill>
        <p:spPr/>
      </p:pic>
    </p:spTree>
    <p:extLst>
      <p:ext uri="{BB962C8B-B14F-4D97-AF65-F5344CB8AC3E}">
        <p14:creationId xmlns:p14="http://schemas.microsoft.com/office/powerpoint/2010/main" val="37800028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768D10-52FC-614F-89A5-4F793BEFE8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1947672"/>
            <a:ext cx="4810540" cy="1938528"/>
          </a:xfrm>
        </p:spPr>
        <p:txBody>
          <a:bodyPr rtlCol="0"/>
          <a:lstStyle>
            <a:defPPr>
              <a:defRPr lang="en-US"/>
            </a:defPPr>
          </a:lstStyle>
          <a:p>
            <a:pPr rtl="0"/>
            <a:r>
              <a:rPr lang="pt-PT" dirty="0"/>
              <a:t>Objetivos principais</a:t>
            </a:r>
          </a:p>
        </p:txBody>
      </p:sp>
      <p:sp>
        <p:nvSpPr>
          <p:cNvPr id="11" name="Marcador de Posição do Texto 10">
            <a:extLst>
              <a:ext uri="{FF2B5EF4-FFF2-40B4-BE49-F238E27FC236}">
                <a16:creationId xmlns:a16="http://schemas.microsoft.com/office/drawing/2014/main" id="{15C5FD85-E72E-D48C-0D76-91EA628295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n-US"/>
            </a:defPPr>
          </a:lstStyle>
          <a:p>
            <a:pPr rtl="0"/>
            <a:r>
              <a:rPr lang="pt-PT" dirty="0"/>
              <a:t>Crescimento da Receita Anual</a:t>
            </a:r>
          </a:p>
        </p:txBody>
      </p:sp>
      <p:pic>
        <p:nvPicPr>
          <p:cNvPr id="16" name="Marcador de Posição da Imagem 15" descr="Mulher a saltar em frente a um muro">
            <a:extLst>
              <a:ext uri="{FF2B5EF4-FFF2-40B4-BE49-F238E27FC236}">
                <a16:creationId xmlns:a16="http://schemas.microsoft.com/office/drawing/2014/main" id="{1AA3A0A8-F2C4-4E9E-F193-425FD8EA094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l="52" r="52"/>
          <a:stretch/>
        </p:blipFill>
        <p:spPr/>
      </p:pic>
    </p:spTree>
    <p:extLst>
      <p:ext uri="{BB962C8B-B14F-4D97-AF65-F5344CB8AC3E}">
        <p14:creationId xmlns:p14="http://schemas.microsoft.com/office/powerpoint/2010/main" val="3752263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ítulo 16">
            <a:extLst>
              <a:ext uri="{FF2B5EF4-FFF2-40B4-BE49-F238E27FC236}">
                <a16:creationId xmlns:a16="http://schemas.microsoft.com/office/drawing/2014/main" id="{135DEC17-7793-A28F-6420-878EDB94E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en-US"/>
            </a:defPPr>
          </a:lstStyle>
          <a:p>
            <a:pPr rtl="0"/>
            <a:r>
              <a:rPr lang="pt-PT" dirty="0"/>
              <a:t>Desempenho trimestral</a:t>
            </a:r>
          </a:p>
        </p:txBody>
      </p:sp>
      <p:graphicFrame>
        <p:nvGraphicFramePr>
          <p:cNvPr id="7" name="Gráfico 13" descr="gráfico de barras&#10;">
            <a:extLst>
              <a:ext uri="{FF2B5EF4-FFF2-40B4-BE49-F238E27FC236}">
                <a16:creationId xmlns:a16="http://schemas.microsoft.com/office/drawing/2014/main" id="{7E0EC39C-E7E1-4A4A-B298-8D66CD618EC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16706464"/>
              </p:ext>
            </p:extLst>
          </p:nvPr>
        </p:nvGraphicFramePr>
        <p:xfrm>
          <a:off x="484188" y="1809750"/>
          <a:ext cx="11001375" cy="41608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D365AE64-060D-5DA2-F1C8-F32CD8298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n-US"/>
            </a:defPPr>
          </a:lstStyle>
          <a:p>
            <a:pPr rtl="0"/>
            <a:fld id="{8D0AFDD5-844D-364D-8AEC-50CF4D36D55D}" type="slidenum">
              <a:rPr lang="pt-PT" smtClean="0"/>
              <a:pPr rtl="0"/>
              <a:t>5</a:t>
            </a:fld>
            <a:endParaRPr lang="pt-PT" dirty="0"/>
          </a:p>
        </p:txBody>
      </p:sp>
      <p:sp>
        <p:nvSpPr>
          <p:cNvPr id="3" name="Marcador de Posição do Rodapé 2">
            <a:extLst>
              <a:ext uri="{FF2B5EF4-FFF2-40B4-BE49-F238E27FC236}">
                <a16:creationId xmlns:a16="http://schemas.microsoft.com/office/drawing/2014/main" id="{B334037D-4CE3-17DC-7A2A-64E8120A9B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en-US"/>
            </a:defPPr>
          </a:lstStyle>
          <a:p>
            <a:pPr rtl="0"/>
            <a:r>
              <a:rPr lang="pt-PT" dirty="0"/>
              <a:t>Título da apresentação</a:t>
            </a:r>
          </a:p>
        </p:txBody>
      </p:sp>
      <p:sp>
        <p:nvSpPr>
          <p:cNvPr id="2" name="Marcador de Posição da Data 1">
            <a:extLst>
              <a:ext uri="{FF2B5EF4-FFF2-40B4-BE49-F238E27FC236}">
                <a16:creationId xmlns:a16="http://schemas.microsoft.com/office/drawing/2014/main" id="{6E47F9DE-790E-73FB-5997-D28667522E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en-US"/>
            </a:defPPr>
          </a:lstStyle>
          <a:p>
            <a:pPr rtl="0"/>
            <a:r>
              <a:rPr lang="pt-PT" dirty="0"/>
              <a:t>DE 20XX</a:t>
            </a:r>
          </a:p>
        </p:txBody>
      </p:sp>
    </p:spTree>
    <p:extLst>
      <p:ext uri="{BB962C8B-B14F-4D97-AF65-F5344CB8AC3E}">
        <p14:creationId xmlns:p14="http://schemas.microsoft.com/office/powerpoint/2010/main" val="28310849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10">
            <a:extLst>
              <a:ext uri="{FF2B5EF4-FFF2-40B4-BE49-F238E27FC236}">
                <a16:creationId xmlns:a16="http://schemas.microsoft.com/office/drawing/2014/main" id="{C8C7540E-B0E4-8988-0AC7-7E0E7DD81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en-US"/>
            </a:defPPr>
          </a:lstStyle>
          <a:p>
            <a:pPr rtl="0"/>
            <a:r>
              <a:rPr lang="pt-PT" sz="6000" dirty="0">
                <a:latin typeface="Century Gothic" panose="020B0502020202020204" pitchFamily="34" charset="0"/>
              </a:rPr>
              <a:t>Áreas de crescimento</a:t>
            </a:r>
            <a:endParaRPr lang="pt-PT" dirty="0"/>
          </a:p>
        </p:txBody>
      </p:sp>
      <p:graphicFrame>
        <p:nvGraphicFramePr>
          <p:cNvPr id="14" name="Marcador de Posição de Conteúdo 13">
            <a:extLst>
              <a:ext uri="{FF2B5EF4-FFF2-40B4-BE49-F238E27FC236}">
                <a16:creationId xmlns:a16="http://schemas.microsoft.com/office/drawing/2014/main" id="{DA114D53-FAB3-91E5-14AB-5B375DA2617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95069805"/>
              </p:ext>
            </p:extLst>
          </p:nvPr>
        </p:nvGraphicFramePr>
        <p:xfrm>
          <a:off x="838200" y="2063011"/>
          <a:ext cx="10477500" cy="3670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5500">
                  <a:extLst>
                    <a:ext uri="{9D8B030D-6E8A-4147-A177-3AD203B41FA5}">
                      <a16:colId xmlns:a16="http://schemas.microsoft.com/office/drawing/2014/main" val="3307912261"/>
                    </a:ext>
                  </a:extLst>
                </a:gridCol>
                <a:gridCol w="2095500">
                  <a:extLst>
                    <a:ext uri="{9D8B030D-6E8A-4147-A177-3AD203B41FA5}">
                      <a16:colId xmlns:a16="http://schemas.microsoft.com/office/drawing/2014/main" val="205469312"/>
                    </a:ext>
                  </a:extLst>
                </a:gridCol>
                <a:gridCol w="2095500">
                  <a:extLst>
                    <a:ext uri="{9D8B030D-6E8A-4147-A177-3AD203B41FA5}">
                      <a16:colId xmlns:a16="http://schemas.microsoft.com/office/drawing/2014/main" val="2233447510"/>
                    </a:ext>
                  </a:extLst>
                </a:gridCol>
                <a:gridCol w="2095500">
                  <a:extLst>
                    <a:ext uri="{9D8B030D-6E8A-4147-A177-3AD203B41FA5}">
                      <a16:colId xmlns:a16="http://schemas.microsoft.com/office/drawing/2014/main" val="2618575971"/>
                    </a:ext>
                  </a:extLst>
                </a:gridCol>
                <a:gridCol w="2095500">
                  <a:extLst>
                    <a:ext uri="{9D8B030D-6E8A-4147-A177-3AD203B41FA5}">
                      <a16:colId xmlns:a16="http://schemas.microsoft.com/office/drawing/2014/main" val="706485337"/>
                    </a:ext>
                  </a:extLst>
                </a:gridCol>
              </a:tblGrid>
              <a:tr h="734088">
                <a:tc>
                  <a:txBody>
                    <a:bodyPr/>
                    <a:lstStyle>
                      <a:defPPr>
                        <a:defRPr lang="en-US"/>
                      </a:defPPr>
                    </a:lstStyle>
                    <a:p>
                      <a:pPr algn="ctr" rtl="0"/>
                      <a:endParaRPr lang="pt-PT" sz="2000" b="0" i="0" noProof="0" dirty="0">
                        <a:ln>
                          <a:solidFill>
                            <a:srgbClr val="C95B3A"/>
                          </a:solidFill>
                        </a:ln>
                        <a:solidFill>
                          <a:schemeClr val="tx1"/>
                        </a:solidFill>
                        <a:latin typeface="Univers Condensed Light" panose="020B0306020202040204" pitchFamily="34" charset="0"/>
                        <a:cs typeface="Posterama" panose="020B0504020200020000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</a:lstStyle>
                    <a:p>
                      <a:pPr algn="ctr" rtl="0"/>
                      <a:r>
                        <a:rPr lang="pt-PT" sz="2000" b="0" i="0" noProof="0" dirty="0">
                          <a:solidFill>
                            <a:schemeClr val="tx1"/>
                          </a:solidFill>
                          <a:latin typeface="Univers Condensed Light" panose="020B0306020202040204" pitchFamily="34" charset="0"/>
                        </a:rPr>
                        <a:t>B2B</a:t>
                      </a:r>
                      <a:endParaRPr lang="pt-PT" sz="2000" b="0" i="0" noProof="0" dirty="0">
                        <a:solidFill>
                          <a:schemeClr val="tx1"/>
                        </a:solidFill>
                        <a:latin typeface="Univers Condensed Light" panose="020B0306020202040204" pitchFamily="34" charset="0"/>
                        <a:cs typeface="Posterama" panose="020B0504020200020000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</a:lstStyle>
                    <a:p>
                      <a:pPr algn="ctr" rtl="0"/>
                      <a:r>
                        <a:rPr lang="pt-PT" sz="2000" b="0" i="0" noProof="0" dirty="0">
                          <a:solidFill>
                            <a:schemeClr val="tx1"/>
                          </a:solidFill>
                          <a:latin typeface="Univers Condensed Light" panose="020B0306020202040204" pitchFamily="34" charset="0"/>
                        </a:rPr>
                        <a:t>Cadeia de fornecimento</a:t>
                      </a:r>
                      <a:endParaRPr lang="pt-PT" sz="2000" b="0" i="0" noProof="0" dirty="0">
                        <a:solidFill>
                          <a:schemeClr val="tx1"/>
                        </a:solidFill>
                        <a:latin typeface="Univers Condensed Light" panose="020B0306020202040204" pitchFamily="34" charset="0"/>
                        <a:cs typeface="Posterama" panose="020B0504020200020000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</a:lstStyle>
                    <a:p>
                      <a:pPr algn="ctr" rtl="0"/>
                      <a:r>
                        <a:rPr lang="pt-PT" sz="2000" b="0" i="0" noProof="0" dirty="0">
                          <a:solidFill>
                            <a:schemeClr val="tx1"/>
                          </a:solidFill>
                          <a:latin typeface="Univers Condensed Light" panose="020B0306020202040204" pitchFamily="34" charset="0"/>
                        </a:rPr>
                        <a:t>ROI</a:t>
                      </a:r>
                      <a:endParaRPr lang="pt-PT" sz="2000" b="0" i="0" noProof="0" dirty="0">
                        <a:solidFill>
                          <a:schemeClr val="tx1"/>
                        </a:solidFill>
                        <a:latin typeface="Univers Condensed Light" panose="020B0306020202040204" pitchFamily="34" charset="0"/>
                        <a:cs typeface="Posterama" panose="020B0504020200020000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</a:lstStyle>
                    <a:p>
                      <a:pPr algn="ctr" rtl="0"/>
                      <a:r>
                        <a:rPr lang="pt-PT" sz="2000" b="0" i="0" noProof="0" dirty="0">
                          <a:solidFill>
                            <a:schemeClr val="tx1"/>
                          </a:solidFill>
                          <a:latin typeface="Univers Condensed Light" panose="020B0306020202040204" pitchFamily="34" charset="0"/>
                        </a:rPr>
                        <a:t>Comércio eletrónico</a:t>
                      </a:r>
                      <a:endParaRPr lang="pt-PT" sz="2000" b="0" i="0" noProof="0" dirty="0">
                        <a:solidFill>
                          <a:schemeClr val="tx1"/>
                        </a:solidFill>
                        <a:latin typeface="Univers Condensed Light" panose="020B0306020202040204" pitchFamily="34" charset="0"/>
                        <a:cs typeface="Posterama" panose="020B0504020200020000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0302437"/>
                  </a:ext>
                </a:extLst>
              </a:tr>
              <a:tr h="734088">
                <a:tc>
                  <a:txBody>
                    <a:bodyPr/>
                    <a:lstStyle>
                      <a:defPPr>
                        <a:defRPr lang="en-US"/>
                      </a:defPPr>
                    </a:lstStyle>
                    <a:p>
                      <a:pPr algn="ctr" rtl="0"/>
                      <a:r>
                        <a:rPr lang="pt-PT" sz="2000" b="0" i="0" noProof="0" dirty="0">
                          <a:solidFill>
                            <a:schemeClr val="bg1"/>
                          </a:solidFill>
                          <a:latin typeface="Univers Condensed Light" panose="020B0306020202040204" pitchFamily="34" charset="0"/>
                        </a:rPr>
                        <a:t>T1</a:t>
                      </a:r>
                      <a:endParaRPr lang="pt-PT" sz="2000" b="0" i="0" noProof="0" dirty="0">
                        <a:solidFill>
                          <a:schemeClr val="bg1"/>
                        </a:solidFill>
                        <a:latin typeface="Univers Condensed Light" panose="020B0306020202040204" pitchFamily="34" charset="0"/>
                        <a:cs typeface="Posterama" panose="020B0504020200020000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</a:lstStyle>
                    <a:p>
                      <a:pPr algn="ctr" rtl="0"/>
                      <a:r>
                        <a:rPr lang="pt-PT" sz="2000" b="0" i="0" noProof="0" dirty="0">
                          <a:solidFill>
                            <a:schemeClr val="bg1"/>
                          </a:solidFill>
                          <a:latin typeface="Univers Condensed Light" panose="020B0306020202040204" pitchFamily="34" charset="0"/>
                          <a:cs typeface="Posterama" panose="020B0504020200020000" pitchFamily="34" charset="0"/>
                        </a:rPr>
                        <a:t>4,5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</a:lstStyle>
                    <a:p>
                      <a:pPr algn="ctr" rtl="0"/>
                      <a:r>
                        <a:rPr lang="pt-PT" sz="2000" b="0" i="0" noProof="0" dirty="0">
                          <a:solidFill>
                            <a:schemeClr val="bg1"/>
                          </a:solidFill>
                          <a:latin typeface="Univers Condensed Light" panose="020B0306020202040204" pitchFamily="34" charset="0"/>
                          <a:cs typeface="Posterama" panose="020B0504020200020000" pitchFamily="34" charset="0"/>
                        </a:rPr>
                        <a:t>2,3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</a:lstStyle>
                    <a:p>
                      <a:pPr algn="ctr" rtl="0"/>
                      <a:r>
                        <a:rPr lang="pt-PT" sz="2000" b="0" i="0" noProof="0" dirty="0">
                          <a:solidFill>
                            <a:schemeClr val="bg1"/>
                          </a:solidFill>
                          <a:latin typeface="Univers Condensed Light" panose="020B0306020202040204" pitchFamily="34" charset="0"/>
                          <a:cs typeface="Posterama" panose="020B0504020200020000" pitchFamily="34" charset="0"/>
                        </a:rPr>
                        <a:t>1,7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</a:lstStyle>
                    <a:p>
                      <a:pPr algn="ctr" rtl="0"/>
                      <a:r>
                        <a:rPr lang="pt-PT" sz="2000" b="0" i="0" noProof="0" dirty="0">
                          <a:solidFill>
                            <a:schemeClr val="bg1"/>
                          </a:solidFill>
                          <a:latin typeface="Univers Condensed Light" panose="020B0306020202040204" pitchFamily="34" charset="0"/>
                          <a:cs typeface="Posterama" panose="020B0504020200020000" pitchFamily="34" charset="0"/>
                        </a:rPr>
                        <a:t>5,0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4227287"/>
                  </a:ext>
                </a:extLst>
              </a:tr>
              <a:tr h="734088">
                <a:tc>
                  <a:txBody>
                    <a:bodyPr/>
                    <a:lstStyle>
                      <a:defPPr>
                        <a:defRPr lang="en-US"/>
                      </a:defPPr>
                    </a:lstStyle>
                    <a:p>
                      <a:pPr algn="ctr" rtl="0"/>
                      <a:r>
                        <a:rPr lang="pt-PT" sz="2000" b="0" i="0" noProof="0" dirty="0">
                          <a:solidFill>
                            <a:schemeClr val="bg1"/>
                          </a:solidFill>
                          <a:latin typeface="Univers Condensed Light" panose="020B0306020202040204" pitchFamily="34" charset="0"/>
                        </a:rPr>
                        <a:t>T2</a:t>
                      </a:r>
                      <a:endParaRPr lang="pt-PT" sz="2000" b="0" i="0" noProof="0" dirty="0">
                        <a:solidFill>
                          <a:schemeClr val="bg1"/>
                        </a:solidFill>
                        <a:latin typeface="Univers Condensed Light" panose="020B0306020202040204" pitchFamily="34" charset="0"/>
                        <a:cs typeface="Posterama" panose="020B0504020200020000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</a:lstStyle>
                    <a:p>
                      <a:pPr algn="ctr" rtl="0"/>
                      <a:r>
                        <a:rPr lang="pt-PT" sz="2000" b="0" i="0" noProof="0" dirty="0">
                          <a:solidFill>
                            <a:schemeClr val="bg1"/>
                          </a:solidFill>
                          <a:latin typeface="Univers Condensed Light" panose="020B0306020202040204" pitchFamily="34" charset="0"/>
                          <a:cs typeface="Posterama" panose="020B0504020200020000" pitchFamily="34" charset="0"/>
                        </a:rPr>
                        <a:t>3,2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</a:lstStyle>
                    <a:p>
                      <a:pPr algn="ctr" rtl="0"/>
                      <a:r>
                        <a:rPr lang="pt-PT" sz="2000" b="0" i="0" noProof="0" dirty="0">
                          <a:solidFill>
                            <a:schemeClr val="bg1"/>
                          </a:solidFill>
                          <a:latin typeface="Univers Condensed Light" panose="020B0306020202040204" pitchFamily="34" charset="0"/>
                          <a:cs typeface="Posterama" panose="020B0504020200020000" pitchFamily="34" charset="0"/>
                        </a:rPr>
                        <a:t>5,1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</a:lstStyle>
                    <a:p>
                      <a:pPr algn="ctr" rtl="0"/>
                      <a:r>
                        <a:rPr lang="pt-PT" sz="2000" b="0" i="0" noProof="0" dirty="0">
                          <a:solidFill>
                            <a:schemeClr val="bg1"/>
                          </a:solidFill>
                          <a:latin typeface="Univers Condensed Light" panose="020B0306020202040204" pitchFamily="34" charset="0"/>
                          <a:cs typeface="Posterama" panose="020B0504020200020000" pitchFamily="34" charset="0"/>
                        </a:rPr>
                        <a:t>4,4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</a:lstStyle>
                    <a:p>
                      <a:pPr algn="ctr" rtl="0"/>
                      <a:r>
                        <a:rPr lang="pt-PT" sz="2000" b="0" i="0" noProof="0" dirty="0">
                          <a:solidFill>
                            <a:schemeClr val="bg1"/>
                          </a:solidFill>
                          <a:latin typeface="Univers Condensed Light" panose="020B0306020202040204" pitchFamily="34" charset="0"/>
                          <a:cs typeface="Posterama" panose="020B0504020200020000" pitchFamily="34" charset="0"/>
                        </a:rPr>
                        <a:t>3,0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1463532"/>
                  </a:ext>
                </a:extLst>
              </a:tr>
              <a:tr h="734088">
                <a:tc>
                  <a:txBody>
                    <a:bodyPr/>
                    <a:lstStyle>
                      <a:defPPr>
                        <a:defRPr lang="en-US"/>
                      </a:defPPr>
                    </a:lstStyle>
                    <a:p>
                      <a:pPr algn="ctr" rtl="0"/>
                      <a:r>
                        <a:rPr lang="pt-PT" sz="2000" b="0" i="0" noProof="0" dirty="0">
                          <a:solidFill>
                            <a:schemeClr val="bg1"/>
                          </a:solidFill>
                          <a:latin typeface="Univers Condensed Light" panose="020B0306020202040204" pitchFamily="34" charset="0"/>
                        </a:rPr>
                        <a:t>T3</a:t>
                      </a:r>
                      <a:endParaRPr lang="pt-PT" sz="2000" b="0" i="0" noProof="0" dirty="0">
                        <a:solidFill>
                          <a:schemeClr val="bg1"/>
                        </a:solidFill>
                        <a:latin typeface="Univers Condensed Light" panose="020B0306020202040204" pitchFamily="34" charset="0"/>
                        <a:cs typeface="Posterama" panose="020B0504020200020000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</a:lstStyle>
                    <a:p>
                      <a:pPr algn="ctr" rtl="0"/>
                      <a:r>
                        <a:rPr lang="pt-PT" sz="2000" b="0" i="0" noProof="0" dirty="0">
                          <a:solidFill>
                            <a:schemeClr val="bg1"/>
                          </a:solidFill>
                          <a:latin typeface="Univers Condensed Light" panose="020B0306020202040204" pitchFamily="34" charset="0"/>
                          <a:cs typeface="Posterama" panose="020B0504020200020000" pitchFamily="34" charset="0"/>
                        </a:rPr>
                        <a:t>2,1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</a:lstStyle>
                    <a:p>
                      <a:pPr algn="ctr" rtl="0"/>
                      <a:r>
                        <a:rPr lang="pt-PT" sz="2000" b="0" i="0" noProof="0" dirty="0">
                          <a:solidFill>
                            <a:schemeClr val="bg1"/>
                          </a:solidFill>
                          <a:latin typeface="Univers Condensed Light" panose="020B0306020202040204" pitchFamily="34" charset="0"/>
                          <a:cs typeface="Posterama" panose="020B0504020200020000" pitchFamily="34" charset="0"/>
                        </a:rPr>
                        <a:t>1,7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</a:lstStyle>
                    <a:p>
                      <a:pPr algn="ctr" rtl="0"/>
                      <a:r>
                        <a:rPr lang="pt-PT" sz="2000" b="0" i="0" noProof="0" dirty="0">
                          <a:solidFill>
                            <a:schemeClr val="bg1"/>
                          </a:solidFill>
                          <a:latin typeface="Univers Condensed Light" panose="020B0306020202040204" pitchFamily="34" charset="0"/>
                          <a:cs typeface="Posterama" panose="020B0504020200020000" pitchFamily="34" charset="0"/>
                        </a:rPr>
                        <a:t>2,5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</a:lstStyle>
                    <a:p>
                      <a:pPr algn="ctr" rtl="0"/>
                      <a:r>
                        <a:rPr lang="pt-PT" sz="2000" b="0" i="0" noProof="0" dirty="0">
                          <a:solidFill>
                            <a:schemeClr val="bg1"/>
                          </a:solidFill>
                          <a:latin typeface="Univers Condensed Light" panose="020B0306020202040204" pitchFamily="34" charset="0"/>
                          <a:cs typeface="Posterama" panose="020B0504020200020000" pitchFamily="34" charset="0"/>
                        </a:rPr>
                        <a:t>2,8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4132588"/>
                  </a:ext>
                </a:extLst>
              </a:tr>
              <a:tr h="734088">
                <a:tc>
                  <a:txBody>
                    <a:bodyPr/>
                    <a:lstStyle>
                      <a:defPPr>
                        <a:defRPr lang="en-US"/>
                      </a:defPPr>
                    </a:lstStyle>
                    <a:p>
                      <a:pPr algn="ctr" rtl="0"/>
                      <a:r>
                        <a:rPr lang="pt-PT" sz="2000" b="0" i="0" noProof="0" dirty="0">
                          <a:solidFill>
                            <a:schemeClr val="bg1"/>
                          </a:solidFill>
                          <a:latin typeface="Univers Condensed Light" panose="020B0306020202040204" pitchFamily="34" charset="0"/>
                        </a:rPr>
                        <a:t>T4</a:t>
                      </a:r>
                      <a:endParaRPr lang="pt-PT" sz="2000" b="0" i="0" noProof="0" dirty="0">
                        <a:solidFill>
                          <a:schemeClr val="bg1"/>
                        </a:solidFill>
                        <a:latin typeface="Univers Condensed Light" panose="020B0306020202040204" pitchFamily="34" charset="0"/>
                        <a:cs typeface="Posterama" panose="020B0504020200020000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</a:lstStyle>
                    <a:p>
                      <a:pPr algn="ctr" rtl="0"/>
                      <a:r>
                        <a:rPr lang="pt-PT" sz="2000" b="0" i="0" noProof="0" dirty="0">
                          <a:solidFill>
                            <a:schemeClr val="bg1"/>
                          </a:solidFill>
                          <a:latin typeface="Univers Condensed Light" panose="020B0306020202040204" pitchFamily="34" charset="0"/>
                          <a:cs typeface="Posterama" panose="020B0504020200020000" pitchFamily="34" charset="0"/>
                        </a:rPr>
                        <a:t>4,5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</a:lstStyle>
                    <a:p>
                      <a:pPr algn="ctr" rtl="0"/>
                      <a:r>
                        <a:rPr lang="pt-PT" sz="2000" b="0" i="0" noProof="0" dirty="0">
                          <a:solidFill>
                            <a:schemeClr val="bg1"/>
                          </a:solidFill>
                          <a:latin typeface="Univers Condensed Light" panose="020B0306020202040204" pitchFamily="34" charset="0"/>
                          <a:cs typeface="Posterama" panose="020B0504020200020000" pitchFamily="34" charset="0"/>
                        </a:rPr>
                        <a:t>2,2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</a:lstStyle>
                    <a:p>
                      <a:pPr algn="ctr" rtl="0"/>
                      <a:r>
                        <a:rPr lang="pt-PT" sz="2000" b="0" i="0" noProof="0" dirty="0">
                          <a:solidFill>
                            <a:schemeClr val="bg1"/>
                          </a:solidFill>
                          <a:latin typeface="Univers Condensed Light" panose="020B0306020202040204" pitchFamily="34" charset="0"/>
                          <a:cs typeface="Posterama" panose="020B0504020200020000" pitchFamily="34" charset="0"/>
                        </a:rPr>
                        <a:t>1,7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</a:lstStyle>
                    <a:p>
                      <a:pPr algn="ctr" rtl="0"/>
                      <a:r>
                        <a:rPr lang="pt-PT" sz="2000" b="0" i="0" noProof="0" dirty="0">
                          <a:solidFill>
                            <a:schemeClr val="bg1"/>
                          </a:solidFill>
                          <a:latin typeface="Univers Condensed Light" panose="020B0306020202040204" pitchFamily="34" charset="0"/>
                          <a:cs typeface="Posterama" panose="020B0504020200020000" pitchFamily="34" charset="0"/>
                        </a:rPr>
                        <a:t>70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6221205"/>
                  </a:ext>
                </a:extLst>
              </a:tr>
            </a:tbl>
          </a:graphicData>
        </a:graphic>
      </p:graphicFrame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C36F3D20-2309-63AE-98EC-B0B3901292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n-US"/>
            </a:defPPr>
          </a:lstStyle>
          <a:p>
            <a:pPr rtl="0"/>
            <a:fld id="{8D0AFDD5-844D-364D-8AEC-50CF4D36D55D}" type="slidenum">
              <a:rPr lang="pt-PT" smtClean="0"/>
              <a:t>6</a:t>
            </a:fld>
            <a:endParaRPr lang="pt-PT" dirty="0"/>
          </a:p>
        </p:txBody>
      </p:sp>
      <p:sp>
        <p:nvSpPr>
          <p:cNvPr id="3" name="Marcador de Posição do Rodapé 2">
            <a:extLst>
              <a:ext uri="{FF2B5EF4-FFF2-40B4-BE49-F238E27FC236}">
                <a16:creationId xmlns:a16="http://schemas.microsoft.com/office/drawing/2014/main" id="{5D99E0B8-E907-B063-5006-1AC4BB8FC7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en-US"/>
            </a:defPPr>
          </a:lstStyle>
          <a:p>
            <a:pPr rtl="0"/>
            <a:r>
              <a:rPr lang="pt-PT" dirty="0"/>
              <a:t>Título da apresentação</a:t>
            </a:r>
          </a:p>
        </p:txBody>
      </p:sp>
      <p:sp>
        <p:nvSpPr>
          <p:cNvPr id="2" name="Marcador de Posição da Data 1">
            <a:extLst>
              <a:ext uri="{FF2B5EF4-FFF2-40B4-BE49-F238E27FC236}">
                <a16:creationId xmlns:a16="http://schemas.microsoft.com/office/drawing/2014/main" id="{7F9A2F75-9D02-3ED8-071B-99FC210DE1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en-US"/>
            </a:defPPr>
          </a:lstStyle>
          <a:p>
            <a:pPr rtl="0"/>
            <a:r>
              <a:rPr lang="pt-PT" dirty="0"/>
              <a:t>DE 20XX</a:t>
            </a:r>
          </a:p>
        </p:txBody>
      </p:sp>
    </p:spTree>
    <p:extLst>
      <p:ext uri="{BB962C8B-B14F-4D97-AF65-F5344CB8AC3E}">
        <p14:creationId xmlns:p14="http://schemas.microsoft.com/office/powerpoint/2010/main" val="20110234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8016E8D-F725-5549-D79B-2197F3311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2072" y="2097568"/>
            <a:ext cx="6473952" cy="2351968"/>
          </a:xfrm>
        </p:spPr>
        <p:txBody>
          <a:bodyPr rtlCol="0"/>
          <a:lstStyle>
            <a:defPPr>
              <a:defRPr lang="en-US"/>
            </a:defPPr>
          </a:lstStyle>
          <a:p>
            <a:pPr rtl="0"/>
            <a:r>
              <a:rPr lang="pt-PT" dirty="0"/>
              <a:t>As oportunidades de negócio são como autocarros. Há de </a:t>
            </a:r>
            <a:br>
              <a:rPr lang="pt-PT" dirty="0"/>
            </a:br>
            <a:r>
              <a:rPr lang="pt-PT" dirty="0"/>
              <a:t>vir sempre outra.</a:t>
            </a:r>
          </a:p>
        </p:txBody>
      </p:sp>
      <p:sp>
        <p:nvSpPr>
          <p:cNvPr id="5" name="Marcador de Posição do Texto 4">
            <a:extLst>
              <a:ext uri="{FF2B5EF4-FFF2-40B4-BE49-F238E27FC236}">
                <a16:creationId xmlns:a16="http://schemas.microsoft.com/office/drawing/2014/main" id="{7B9D02FC-1940-72AB-8671-0839E2CF024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 rtlCol="0"/>
          <a:lstStyle>
            <a:defPPr>
              <a:defRPr lang="en-US"/>
            </a:defPPr>
          </a:lstStyle>
          <a:p>
            <a:pPr rtl="0"/>
            <a:r>
              <a:rPr lang="pt-PT" dirty="0"/>
              <a:t>“</a:t>
            </a:r>
          </a:p>
        </p:txBody>
      </p:sp>
      <p:sp>
        <p:nvSpPr>
          <p:cNvPr id="6" name="Marcador de Posição de Conteúdo 5">
            <a:extLst>
              <a:ext uri="{FF2B5EF4-FFF2-40B4-BE49-F238E27FC236}">
                <a16:creationId xmlns:a16="http://schemas.microsoft.com/office/drawing/2014/main" id="{6AB13DEF-ED86-6E5A-5AD2-C9B364E4A2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>
            <a:defPPr>
              <a:defRPr lang="en-US"/>
            </a:defPPr>
          </a:lstStyle>
          <a:p>
            <a:pPr rtl="0"/>
            <a:r>
              <a:rPr lang="pt-PT" dirty="0"/>
              <a:t>Guilherme Sarmento</a:t>
            </a:r>
          </a:p>
          <a:p>
            <a:pPr rtl="0"/>
            <a:endParaRPr lang="pt-PT" dirty="0"/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F286FC47-3017-DA16-F8BF-CBFF553CB9F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rtlCol="0"/>
          <a:lstStyle>
            <a:defPPr>
              <a:defRPr lang="en-US"/>
            </a:defPPr>
          </a:lstStyle>
          <a:p>
            <a:pPr rtl="0"/>
            <a:r>
              <a:rPr lang="pt-PT" dirty="0"/>
              <a:t>”</a:t>
            </a:r>
          </a:p>
        </p:txBody>
      </p:sp>
      <p:sp>
        <p:nvSpPr>
          <p:cNvPr id="8" name="Marcador de Posição do Número do Diapositivo 7">
            <a:extLst>
              <a:ext uri="{FF2B5EF4-FFF2-40B4-BE49-F238E27FC236}">
                <a16:creationId xmlns:a16="http://schemas.microsoft.com/office/drawing/2014/main" id="{A07AC1F3-FBD2-24FF-608E-1D301D279213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838200" y="6400904"/>
            <a:ext cx="365760" cy="246888"/>
          </a:xfrm>
        </p:spPr>
        <p:txBody>
          <a:bodyPr rtlCol="0"/>
          <a:lstStyle>
            <a:defPPr>
              <a:defRPr lang="en-US"/>
            </a:defPPr>
          </a:lstStyle>
          <a:p>
            <a:pPr rtl="0"/>
            <a:fld id="{8D0AFDD5-844D-364D-8AEC-50CF4D36D55D}" type="slidenum">
              <a:rPr lang="pt-PT" smtClean="0"/>
              <a:pPr rtl="0"/>
              <a:t>7</a:t>
            </a:fld>
            <a:endParaRPr lang="pt-PT" dirty="0"/>
          </a:p>
        </p:txBody>
      </p:sp>
      <p:sp>
        <p:nvSpPr>
          <p:cNvPr id="7" name="Marcador de Posição do Rodapé 6">
            <a:extLst>
              <a:ext uri="{FF2B5EF4-FFF2-40B4-BE49-F238E27FC236}">
                <a16:creationId xmlns:a16="http://schemas.microsoft.com/office/drawing/2014/main" id="{64C00235-80DB-8E65-4FFA-23DF4C0DE0E6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5364480" y="6400904"/>
            <a:ext cx="1463040" cy="246888"/>
          </a:xfrm>
        </p:spPr>
        <p:txBody>
          <a:bodyPr rtlCol="0"/>
          <a:lstStyle>
            <a:defPPr>
              <a:defRPr lang="en-US"/>
            </a:defPPr>
          </a:lstStyle>
          <a:p>
            <a:pPr rtl="0"/>
            <a:r>
              <a:rPr lang="pt-PT" dirty="0"/>
              <a:t>Título da apresentação</a:t>
            </a:r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F0A0E4D9-A114-4773-6B3B-37FA10EAB08F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10629145" y="6400904"/>
            <a:ext cx="640080" cy="246888"/>
          </a:xfrm>
        </p:spPr>
        <p:txBody>
          <a:bodyPr rtlCol="0"/>
          <a:lstStyle>
            <a:defPPr>
              <a:defRPr lang="en-US"/>
            </a:defPPr>
          </a:lstStyle>
          <a:p>
            <a:pPr rtl="0"/>
            <a:r>
              <a:rPr lang="pt-PT" dirty="0"/>
              <a:t>DE 20XX</a:t>
            </a:r>
          </a:p>
        </p:txBody>
      </p:sp>
    </p:spTree>
    <p:extLst>
      <p:ext uri="{BB962C8B-B14F-4D97-AF65-F5344CB8AC3E}">
        <p14:creationId xmlns:p14="http://schemas.microsoft.com/office/powerpoint/2010/main" val="6132889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ítulo 22">
            <a:extLst>
              <a:ext uri="{FF2B5EF4-FFF2-40B4-BE49-F238E27FC236}">
                <a16:creationId xmlns:a16="http://schemas.microsoft.com/office/drawing/2014/main" id="{B27FB49D-70BC-8BD7-DD62-C2868B0C2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en-US"/>
            </a:defPPr>
          </a:lstStyle>
          <a:p>
            <a:pPr rtl="0"/>
            <a:r>
              <a:rPr lang="pt-PT" dirty="0"/>
              <a:t>Conheça a nossa equipa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60FD45A3-E485-5F71-96BA-604BF623182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rtlCol="0"/>
          <a:lstStyle>
            <a:defPPr>
              <a:defRPr lang="en-US"/>
            </a:defPPr>
          </a:lstStyle>
          <a:p>
            <a:pPr rtl="0"/>
            <a:r>
              <a:rPr lang="pt-PT" dirty="0"/>
              <a:t>Tomás Mota</a:t>
            </a:r>
          </a:p>
        </p:txBody>
      </p:sp>
      <p:pic>
        <p:nvPicPr>
          <p:cNvPr id="22" name="Marcador de Posição da Imagem 21" descr="Retrato de um membro da equipa">
            <a:extLst>
              <a:ext uri="{FF2B5EF4-FFF2-40B4-BE49-F238E27FC236}">
                <a16:creationId xmlns:a16="http://schemas.microsoft.com/office/drawing/2014/main" id="{8FAB5C75-9A85-EB45-88BB-F6986F9DADC5}"/>
              </a:ext>
            </a:extLst>
          </p:cNvPr>
          <p:cNvPicPr>
            <a:picLocks noGrp="1"/>
          </p:cNvPicPr>
          <p:nvPr>
            <p:ph type="pic" sz="quarter" idx="13"/>
          </p:nvPr>
        </p:nvPicPr>
        <p:blipFill rotWithShape="1">
          <a:blip r:embed="rId3"/>
          <a:srcRect l="484" r="484"/>
          <a:stretch/>
        </p:blipFill>
        <p:spPr/>
      </p:pic>
      <p:sp>
        <p:nvSpPr>
          <p:cNvPr id="5" name="Marcador de Posição do Texto 4">
            <a:extLst>
              <a:ext uri="{FF2B5EF4-FFF2-40B4-BE49-F238E27FC236}">
                <a16:creationId xmlns:a16="http://schemas.microsoft.com/office/drawing/2014/main" id="{C8A5AB26-ED69-C202-1AFB-A4A19E16DC1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 rtlCol="0"/>
          <a:lstStyle>
            <a:defPPr>
              <a:defRPr lang="en-US"/>
            </a:defPPr>
          </a:lstStyle>
          <a:p>
            <a:pPr rtl="0"/>
            <a:r>
              <a:rPr lang="pt-PT" dirty="0"/>
              <a:t>Presidente</a:t>
            </a:r>
          </a:p>
        </p:txBody>
      </p:sp>
      <p:sp>
        <p:nvSpPr>
          <p:cNvPr id="6" name="Marcador de Posição do Texto 5">
            <a:extLst>
              <a:ext uri="{FF2B5EF4-FFF2-40B4-BE49-F238E27FC236}">
                <a16:creationId xmlns:a16="http://schemas.microsoft.com/office/drawing/2014/main" id="{90E7501D-AFD6-532D-4983-B700A372901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 rtlCol="0"/>
          <a:lstStyle>
            <a:defPPr>
              <a:defRPr lang="en-US"/>
            </a:defPPr>
          </a:lstStyle>
          <a:p>
            <a:pPr rtl="0"/>
            <a:r>
              <a:rPr lang="pt-PT" dirty="0"/>
              <a:t>Joana Vaz</a:t>
            </a:r>
          </a:p>
        </p:txBody>
      </p:sp>
      <p:pic>
        <p:nvPicPr>
          <p:cNvPr id="20" name="Marcador de Posição da Imagem 19" descr="Retrato de um membro da equipa">
            <a:extLst>
              <a:ext uri="{FF2B5EF4-FFF2-40B4-BE49-F238E27FC236}">
                <a16:creationId xmlns:a16="http://schemas.microsoft.com/office/drawing/2014/main" id="{EC0F062A-37EA-357D-BB68-A7AA0DBCCBDD}"/>
              </a:ext>
            </a:extLst>
          </p:cNvPr>
          <p:cNvPicPr>
            <a:picLocks noGrp="1"/>
          </p:cNvPicPr>
          <p:nvPr>
            <p:ph type="pic" sz="quarter" idx="17"/>
          </p:nvPr>
        </p:nvPicPr>
        <p:blipFill rotWithShape="1">
          <a:blip r:embed="rId4"/>
          <a:srcRect l="604" r="604"/>
          <a:stretch/>
        </p:blipFill>
        <p:spPr/>
      </p:pic>
      <p:sp>
        <p:nvSpPr>
          <p:cNvPr id="8" name="Marcador de Posição do Texto 7">
            <a:extLst>
              <a:ext uri="{FF2B5EF4-FFF2-40B4-BE49-F238E27FC236}">
                <a16:creationId xmlns:a16="http://schemas.microsoft.com/office/drawing/2014/main" id="{CEE43B57-52A2-C8A5-CFEA-59973049F94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 rtlCol="0"/>
          <a:lstStyle>
            <a:defPPr>
              <a:defRPr lang="en-US"/>
            </a:defPPr>
          </a:lstStyle>
          <a:p>
            <a:pPr rtl="0"/>
            <a:r>
              <a:rPr lang="pt-PT" dirty="0"/>
              <a:t>Diretor Executivo</a:t>
            </a:r>
          </a:p>
        </p:txBody>
      </p:sp>
      <p:sp>
        <p:nvSpPr>
          <p:cNvPr id="9" name="Marcador de Posição do Texto 8">
            <a:extLst>
              <a:ext uri="{FF2B5EF4-FFF2-40B4-BE49-F238E27FC236}">
                <a16:creationId xmlns:a16="http://schemas.microsoft.com/office/drawing/2014/main" id="{0FC79EE2-13B4-9938-BB00-D56D9EFAB1F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 rtlCol="0"/>
          <a:lstStyle>
            <a:defPPr>
              <a:defRPr lang="en-US"/>
            </a:defPPr>
          </a:lstStyle>
          <a:p>
            <a:pPr rtl="0"/>
            <a:r>
              <a:rPr lang="pt-PT" dirty="0"/>
              <a:t>Emília Faria</a:t>
            </a:r>
          </a:p>
        </p:txBody>
      </p:sp>
      <p:pic>
        <p:nvPicPr>
          <p:cNvPr id="18" name="Marcador de Posição da Imagem 17" descr="Retrato de um membro da equipa">
            <a:extLst>
              <a:ext uri="{FF2B5EF4-FFF2-40B4-BE49-F238E27FC236}">
                <a16:creationId xmlns:a16="http://schemas.microsoft.com/office/drawing/2014/main" id="{BA813023-271D-01D1-8CA4-56120BA12FDA}"/>
              </a:ext>
            </a:extLst>
          </p:cNvPr>
          <p:cNvPicPr>
            <a:picLocks noGrp="1"/>
          </p:cNvPicPr>
          <p:nvPr>
            <p:ph type="pic" sz="quarter" idx="20"/>
          </p:nvPr>
        </p:nvPicPr>
        <p:blipFill rotWithShape="1">
          <a:blip r:embed="rId5"/>
          <a:srcRect l="604" r="604"/>
          <a:stretch/>
        </p:blipFill>
        <p:spPr/>
      </p:pic>
      <p:sp>
        <p:nvSpPr>
          <p:cNvPr id="11" name="Marcador de Posição do Texto 10">
            <a:extLst>
              <a:ext uri="{FF2B5EF4-FFF2-40B4-BE49-F238E27FC236}">
                <a16:creationId xmlns:a16="http://schemas.microsoft.com/office/drawing/2014/main" id="{2CF4A809-29D8-165B-1C85-5FB69DA2EC4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 rtlCol="0"/>
          <a:lstStyle>
            <a:defPPr>
              <a:defRPr lang="en-US"/>
            </a:defPPr>
          </a:lstStyle>
          <a:p>
            <a:pPr rtl="0"/>
            <a:r>
              <a:rPr lang="pt-PT" dirty="0"/>
              <a:t>Diretor de Operações</a:t>
            </a:r>
          </a:p>
        </p:txBody>
      </p:sp>
      <p:sp>
        <p:nvSpPr>
          <p:cNvPr id="12" name="Marcador de Posição do Texto 11">
            <a:extLst>
              <a:ext uri="{FF2B5EF4-FFF2-40B4-BE49-F238E27FC236}">
                <a16:creationId xmlns:a16="http://schemas.microsoft.com/office/drawing/2014/main" id="{0CFF9AF6-AF49-721D-74F3-02EE285F9B7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 rtlCol="0"/>
          <a:lstStyle>
            <a:defPPr>
              <a:defRPr lang="en-US"/>
            </a:defPPr>
          </a:lstStyle>
          <a:p>
            <a:pPr rtl="0"/>
            <a:r>
              <a:rPr lang="pt-PT" dirty="0"/>
              <a:t>Bernardo Cardoso</a:t>
            </a:r>
          </a:p>
        </p:txBody>
      </p:sp>
      <p:pic>
        <p:nvPicPr>
          <p:cNvPr id="16" name="Marcador de Posição da Imagem 15" descr="Retrato de um membro da equipa">
            <a:extLst>
              <a:ext uri="{FF2B5EF4-FFF2-40B4-BE49-F238E27FC236}">
                <a16:creationId xmlns:a16="http://schemas.microsoft.com/office/drawing/2014/main" id="{9A4A4167-823B-F3AC-E5D3-62AD7790B8C1}"/>
              </a:ext>
            </a:extLst>
          </p:cNvPr>
          <p:cNvPicPr>
            <a:picLocks noGrp="1"/>
          </p:cNvPicPr>
          <p:nvPr>
            <p:ph type="pic" sz="quarter" idx="23"/>
          </p:nvPr>
        </p:nvPicPr>
        <p:blipFill rotWithShape="1">
          <a:blip r:embed="rId6"/>
          <a:srcRect l="598" r="598"/>
          <a:stretch/>
        </p:blipFill>
        <p:spPr/>
      </p:pic>
      <p:sp>
        <p:nvSpPr>
          <p:cNvPr id="14" name="Marcador de Posição do Texto 13">
            <a:extLst>
              <a:ext uri="{FF2B5EF4-FFF2-40B4-BE49-F238E27FC236}">
                <a16:creationId xmlns:a16="http://schemas.microsoft.com/office/drawing/2014/main" id="{0F53377A-8252-E7D8-7D40-4C89B9255A3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 rtlCol="0"/>
          <a:lstStyle>
            <a:defPPr>
              <a:defRPr lang="en-US"/>
            </a:defPPr>
          </a:lstStyle>
          <a:p>
            <a:pPr rtl="0"/>
            <a:r>
              <a:rPr lang="pt-PT" dirty="0"/>
              <a:t>Vice-Presidente de Marketing</a:t>
            </a:r>
          </a:p>
        </p:txBody>
      </p:sp>
      <p:sp>
        <p:nvSpPr>
          <p:cNvPr id="39" name="Marcador de Posição do Número do Diapositivo 38">
            <a:extLst>
              <a:ext uri="{FF2B5EF4-FFF2-40B4-BE49-F238E27FC236}">
                <a16:creationId xmlns:a16="http://schemas.microsoft.com/office/drawing/2014/main" id="{AA30FCA2-80C6-CF3C-F17C-360C7DCD83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n-US"/>
            </a:defPPr>
          </a:lstStyle>
          <a:p>
            <a:pPr rtl="0"/>
            <a:fld id="{8D0AFDD5-844D-364D-8AEC-50CF4D36D55D}" type="slidenum">
              <a:rPr lang="pt-PT" smtClean="0"/>
              <a:pPr rtl="0"/>
              <a:t>8</a:t>
            </a:fld>
            <a:endParaRPr lang="pt-PT" dirty="0"/>
          </a:p>
        </p:txBody>
      </p:sp>
      <p:sp>
        <p:nvSpPr>
          <p:cNvPr id="38" name="Marcador de Posição do Rodapé 37">
            <a:extLst>
              <a:ext uri="{FF2B5EF4-FFF2-40B4-BE49-F238E27FC236}">
                <a16:creationId xmlns:a16="http://schemas.microsoft.com/office/drawing/2014/main" id="{C52926D2-18D2-AED1-3AE7-6A591CC185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en-US"/>
            </a:defPPr>
          </a:lstStyle>
          <a:p>
            <a:pPr rtl="0"/>
            <a:r>
              <a:rPr lang="pt-PT" dirty="0"/>
              <a:t>Título da apresentação</a:t>
            </a:r>
          </a:p>
        </p:txBody>
      </p:sp>
      <p:sp>
        <p:nvSpPr>
          <p:cNvPr id="37" name="Marcador de Posição da Data 36">
            <a:extLst>
              <a:ext uri="{FF2B5EF4-FFF2-40B4-BE49-F238E27FC236}">
                <a16:creationId xmlns:a16="http://schemas.microsoft.com/office/drawing/2014/main" id="{FC12385A-2C7F-F62F-660D-F6C459FC1D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en-US"/>
            </a:defPPr>
          </a:lstStyle>
          <a:p>
            <a:pPr rtl="0"/>
            <a:r>
              <a:rPr lang="pt-PT" dirty="0"/>
              <a:t>DE 20XX</a:t>
            </a:r>
          </a:p>
        </p:txBody>
      </p:sp>
    </p:spTree>
    <p:extLst>
      <p:ext uri="{BB962C8B-B14F-4D97-AF65-F5344CB8AC3E}">
        <p14:creationId xmlns:p14="http://schemas.microsoft.com/office/powerpoint/2010/main" val="32518020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ítulo 22">
            <a:extLst>
              <a:ext uri="{FF2B5EF4-FFF2-40B4-BE49-F238E27FC236}">
                <a16:creationId xmlns:a16="http://schemas.microsoft.com/office/drawing/2014/main" id="{B27FB49D-70BC-8BD7-DD62-C2868B0C2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rIns="0" rtlCol="0"/>
          <a:lstStyle>
            <a:defPPr>
              <a:defRPr lang="en-US"/>
            </a:defPPr>
          </a:lstStyle>
          <a:p>
            <a:pPr rtl="0"/>
            <a:r>
              <a:rPr lang="pt-PT" sz="4500" dirty="0"/>
              <a:t>Conheça a nossa equipa alargada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60FD45A3-E485-5F71-96BA-604BF623182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rtlCol="0"/>
          <a:lstStyle>
            <a:defPPr>
              <a:defRPr lang="en-US"/>
            </a:defPPr>
          </a:lstStyle>
          <a:p>
            <a:pPr rtl="0"/>
            <a:r>
              <a:rPr lang="pt-PT" dirty="0"/>
              <a:t>Tomás Mota</a:t>
            </a:r>
          </a:p>
        </p:txBody>
      </p:sp>
      <p:pic>
        <p:nvPicPr>
          <p:cNvPr id="229" name="Marcador de Posição da Imagem 228" descr="Retrato de um membro da equipa&#10;">
            <a:extLst>
              <a:ext uri="{FF2B5EF4-FFF2-40B4-BE49-F238E27FC236}">
                <a16:creationId xmlns:a16="http://schemas.microsoft.com/office/drawing/2014/main" id="{F17BF659-AC09-538B-EFB6-62620083F86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l="580" r="580"/>
          <a:stretch/>
        </p:blipFill>
        <p:spPr/>
      </p:pic>
      <p:sp>
        <p:nvSpPr>
          <p:cNvPr id="5" name="Marcador de Posição do Texto 4">
            <a:extLst>
              <a:ext uri="{FF2B5EF4-FFF2-40B4-BE49-F238E27FC236}">
                <a16:creationId xmlns:a16="http://schemas.microsoft.com/office/drawing/2014/main" id="{C8A5AB26-ED69-C202-1AFB-A4A19E16DC1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 rtlCol="0"/>
          <a:lstStyle>
            <a:defPPr>
              <a:defRPr lang="en-US"/>
            </a:defPPr>
          </a:lstStyle>
          <a:p>
            <a:pPr rtl="0"/>
            <a:r>
              <a:rPr lang="pt-PT" dirty="0"/>
              <a:t>Presidente</a:t>
            </a:r>
          </a:p>
        </p:txBody>
      </p:sp>
      <p:sp>
        <p:nvSpPr>
          <p:cNvPr id="323" name="Marcador de Posição do Texto 322">
            <a:extLst>
              <a:ext uri="{FF2B5EF4-FFF2-40B4-BE49-F238E27FC236}">
                <a16:creationId xmlns:a16="http://schemas.microsoft.com/office/drawing/2014/main" id="{28756545-823F-035D-0934-48A102E4994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 rtlCol="0"/>
          <a:lstStyle>
            <a:defPPr>
              <a:defRPr lang="en-US"/>
            </a:defPPr>
          </a:lstStyle>
          <a:p>
            <a:pPr rtl="0"/>
            <a:r>
              <a:rPr lang="pt-PT" dirty="0"/>
              <a:t>Bruno Torres</a:t>
            </a:r>
          </a:p>
        </p:txBody>
      </p:sp>
      <p:pic>
        <p:nvPicPr>
          <p:cNvPr id="342" name="Marcador de Posição da Imagem 341" descr="Retrato de um membro da equipa">
            <a:extLst>
              <a:ext uri="{FF2B5EF4-FFF2-40B4-BE49-F238E27FC236}">
                <a16:creationId xmlns:a16="http://schemas.microsoft.com/office/drawing/2014/main" id="{0039E2BA-E10D-D9B6-AA32-18A411B2CFD7}"/>
              </a:ext>
            </a:extLst>
          </p:cNvPr>
          <p:cNvPicPr>
            <a:picLocks noGrp="1" noChangeAspect="1"/>
          </p:cNvPicPr>
          <p:nvPr>
            <p:ph type="pic" sz="quarter" idx="36"/>
          </p:nvPr>
        </p:nvPicPr>
        <p:blipFill rotWithShape="1">
          <a:blip r:embed="rId4"/>
          <a:srcRect l="452" r="452"/>
          <a:stretch/>
        </p:blipFill>
        <p:spPr/>
      </p:pic>
      <p:sp>
        <p:nvSpPr>
          <p:cNvPr id="324" name="Marcador de Posição do Texto 323">
            <a:extLst>
              <a:ext uri="{FF2B5EF4-FFF2-40B4-BE49-F238E27FC236}">
                <a16:creationId xmlns:a16="http://schemas.microsoft.com/office/drawing/2014/main" id="{5C23C395-72C7-9AAD-CA66-FC364BDAA6B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 rtlCol="0"/>
          <a:lstStyle>
            <a:defPPr>
              <a:defRPr lang="en-US"/>
            </a:defPPr>
          </a:lstStyle>
          <a:p>
            <a:pPr rtl="0"/>
            <a:r>
              <a:rPr lang="pt-PT" dirty="0"/>
              <a:t>Vice-Presidente de Produto</a:t>
            </a:r>
          </a:p>
          <a:p>
            <a:pPr rtl="0"/>
            <a:endParaRPr lang="pt-PT" dirty="0"/>
          </a:p>
        </p:txBody>
      </p:sp>
      <p:sp>
        <p:nvSpPr>
          <p:cNvPr id="6" name="Marcador de Posição do Texto 5">
            <a:extLst>
              <a:ext uri="{FF2B5EF4-FFF2-40B4-BE49-F238E27FC236}">
                <a16:creationId xmlns:a16="http://schemas.microsoft.com/office/drawing/2014/main" id="{90E7501D-AFD6-532D-4983-B700A372901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 rtlCol="0"/>
          <a:lstStyle>
            <a:defPPr>
              <a:defRPr lang="en-US"/>
            </a:defPPr>
          </a:lstStyle>
          <a:p>
            <a:pPr rtl="0"/>
            <a:r>
              <a:rPr lang="pt-PT" dirty="0"/>
              <a:t>Joana Vaz</a:t>
            </a:r>
          </a:p>
        </p:txBody>
      </p:sp>
      <p:pic>
        <p:nvPicPr>
          <p:cNvPr id="336" name="Marcador de Posição da Imagem 335" descr="Retrato de um membro da equipa&#10;">
            <a:extLst>
              <a:ext uri="{FF2B5EF4-FFF2-40B4-BE49-F238E27FC236}">
                <a16:creationId xmlns:a16="http://schemas.microsoft.com/office/drawing/2014/main" id="{E7C6B168-D6C2-90B1-8B10-94E65934172F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5"/>
          <a:srcRect l="452" r="452"/>
          <a:stretch/>
        </p:blipFill>
        <p:spPr/>
      </p:pic>
      <p:sp>
        <p:nvSpPr>
          <p:cNvPr id="8" name="Marcador de Posição do Texto 7">
            <a:extLst>
              <a:ext uri="{FF2B5EF4-FFF2-40B4-BE49-F238E27FC236}">
                <a16:creationId xmlns:a16="http://schemas.microsoft.com/office/drawing/2014/main" id="{CEE43B57-52A2-C8A5-CFEA-59973049F94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 rtlCol="0"/>
          <a:lstStyle>
            <a:defPPr>
              <a:defRPr lang="en-US"/>
            </a:defPPr>
          </a:lstStyle>
          <a:p>
            <a:pPr rtl="0"/>
            <a:r>
              <a:rPr lang="pt-PT" dirty="0"/>
              <a:t>Diretor Executivo</a:t>
            </a:r>
          </a:p>
        </p:txBody>
      </p:sp>
      <p:sp>
        <p:nvSpPr>
          <p:cNvPr id="325" name="Marcador de Posição do Texto 324">
            <a:extLst>
              <a:ext uri="{FF2B5EF4-FFF2-40B4-BE49-F238E27FC236}">
                <a16:creationId xmlns:a16="http://schemas.microsoft.com/office/drawing/2014/main" id="{938EC959-8EA8-72BA-A2FC-4CFB6C76148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 rtlCol="0"/>
          <a:lstStyle>
            <a:defPPr>
              <a:defRPr lang="en-US"/>
            </a:defPPr>
          </a:lstStyle>
          <a:p>
            <a:pPr rtl="0"/>
            <a:r>
              <a:rPr lang="pt-PT" dirty="0"/>
              <a:t>Carlos Macedo</a:t>
            </a:r>
          </a:p>
        </p:txBody>
      </p:sp>
      <p:pic>
        <p:nvPicPr>
          <p:cNvPr id="344" name="Marcador de Posição da Imagem 343" descr="Retrato de um membro da equipa&#10;">
            <a:extLst>
              <a:ext uri="{FF2B5EF4-FFF2-40B4-BE49-F238E27FC236}">
                <a16:creationId xmlns:a16="http://schemas.microsoft.com/office/drawing/2014/main" id="{F1B8795F-38AC-872A-8BC6-9948A9A64787}"/>
              </a:ext>
            </a:extLst>
          </p:cNvPr>
          <p:cNvPicPr>
            <a:picLocks noGrp="1" noChangeAspect="1"/>
          </p:cNvPicPr>
          <p:nvPr>
            <p:ph type="pic" sz="quarter" idx="28"/>
          </p:nvPr>
        </p:nvPicPr>
        <p:blipFill rotWithShape="1">
          <a:blip r:embed="rId6"/>
          <a:srcRect l="452" r="452"/>
          <a:stretch/>
        </p:blipFill>
        <p:spPr/>
      </p:pic>
      <p:sp>
        <p:nvSpPr>
          <p:cNvPr id="327" name="Marcador de Posição do Texto 326">
            <a:extLst>
              <a:ext uri="{FF2B5EF4-FFF2-40B4-BE49-F238E27FC236}">
                <a16:creationId xmlns:a16="http://schemas.microsoft.com/office/drawing/2014/main" id="{500DEF8D-C103-DB4D-1420-3A28BFAAE8B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 rtlCol="0"/>
          <a:lstStyle>
            <a:defPPr>
              <a:defRPr lang="en-US"/>
            </a:defPPr>
          </a:lstStyle>
          <a:p>
            <a:pPr rtl="0"/>
            <a:r>
              <a:rPr lang="pt-PT" dirty="0"/>
              <a:t>Estrategista de SEO</a:t>
            </a:r>
          </a:p>
          <a:p>
            <a:pPr rtl="0"/>
            <a:endParaRPr lang="pt-PT" dirty="0"/>
          </a:p>
        </p:txBody>
      </p:sp>
      <p:sp>
        <p:nvSpPr>
          <p:cNvPr id="9" name="Marcador de Posição do Texto 8">
            <a:extLst>
              <a:ext uri="{FF2B5EF4-FFF2-40B4-BE49-F238E27FC236}">
                <a16:creationId xmlns:a16="http://schemas.microsoft.com/office/drawing/2014/main" id="{0FC79EE2-13B4-9938-BB00-D56D9EFAB1F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 rtlCol="0"/>
          <a:lstStyle>
            <a:defPPr>
              <a:defRPr lang="en-US"/>
            </a:defPPr>
          </a:lstStyle>
          <a:p>
            <a:pPr rtl="0"/>
            <a:r>
              <a:rPr lang="pt-PT" dirty="0"/>
              <a:t>Emília Faria</a:t>
            </a:r>
          </a:p>
        </p:txBody>
      </p:sp>
      <p:pic>
        <p:nvPicPr>
          <p:cNvPr id="338" name="Marcador de Posição da Imagem 337" descr="Retrato de um membro da equipa&#10;">
            <a:extLst>
              <a:ext uri="{FF2B5EF4-FFF2-40B4-BE49-F238E27FC236}">
                <a16:creationId xmlns:a16="http://schemas.microsoft.com/office/drawing/2014/main" id="{06D8EFA6-6D41-5FE9-E3D5-84A22505AE1B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 rotWithShape="1">
          <a:blip r:embed="rId7"/>
          <a:srcRect l="572" r="572"/>
          <a:stretch/>
        </p:blipFill>
        <p:spPr/>
      </p:pic>
      <p:sp>
        <p:nvSpPr>
          <p:cNvPr id="11" name="Marcador de Posição do Texto 10">
            <a:extLst>
              <a:ext uri="{FF2B5EF4-FFF2-40B4-BE49-F238E27FC236}">
                <a16:creationId xmlns:a16="http://schemas.microsoft.com/office/drawing/2014/main" id="{2CF4A809-29D8-165B-1C85-5FB69DA2EC4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 rtlCol="0"/>
          <a:lstStyle>
            <a:defPPr>
              <a:defRPr lang="en-US"/>
            </a:defPPr>
          </a:lstStyle>
          <a:p>
            <a:pPr rtl="0"/>
            <a:r>
              <a:rPr lang="pt-PT" dirty="0"/>
              <a:t>Diretor de Operações</a:t>
            </a:r>
          </a:p>
        </p:txBody>
      </p:sp>
      <p:sp>
        <p:nvSpPr>
          <p:cNvPr id="328" name="Marcador de Posição do Texto 327">
            <a:extLst>
              <a:ext uri="{FF2B5EF4-FFF2-40B4-BE49-F238E27FC236}">
                <a16:creationId xmlns:a16="http://schemas.microsoft.com/office/drawing/2014/main" id="{82DE6FF9-B388-0D40-E87F-5CBD97C0FF6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 rtlCol="0"/>
          <a:lstStyle>
            <a:defPPr>
              <a:defRPr lang="en-US"/>
            </a:defPPr>
          </a:lstStyle>
          <a:p>
            <a:pPr rtl="0"/>
            <a:r>
              <a:rPr lang="pt-PT" dirty="0"/>
              <a:t>Inês Vaz</a:t>
            </a:r>
          </a:p>
        </p:txBody>
      </p:sp>
      <p:pic>
        <p:nvPicPr>
          <p:cNvPr id="346" name="Marcador de Posição da Imagem 345" descr="Retrato de um membro da equipa&#10;">
            <a:extLst>
              <a:ext uri="{FF2B5EF4-FFF2-40B4-BE49-F238E27FC236}">
                <a16:creationId xmlns:a16="http://schemas.microsoft.com/office/drawing/2014/main" id="{7507AD5B-D894-EFA6-D9FA-B4C01FC2A57C}"/>
              </a:ext>
            </a:extLst>
          </p:cNvPr>
          <p:cNvPicPr>
            <a:picLocks noGrp="1" noChangeAspect="1"/>
          </p:cNvPicPr>
          <p:nvPr>
            <p:ph type="pic" sz="quarter" idx="31"/>
          </p:nvPr>
        </p:nvPicPr>
        <p:blipFill rotWithShape="1">
          <a:blip r:embed="rId8"/>
          <a:srcRect l="572" r="572"/>
          <a:stretch/>
        </p:blipFill>
        <p:spPr/>
      </p:pic>
      <p:sp>
        <p:nvSpPr>
          <p:cNvPr id="330" name="Marcador de Posição do Texto 329">
            <a:extLst>
              <a:ext uri="{FF2B5EF4-FFF2-40B4-BE49-F238E27FC236}">
                <a16:creationId xmlns:a16="http://schemas.microsoft.com/office/drawing/2014/main" id="{EB82051E-4C69-AF6D-14D6-9A22F2CE004A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 rtlCol="0"/>
          <a:lstStyle>
            <a:defPPr>
              <a:defRPr lang="en-US"/>
            </a:defPPr>
          </a:lstStyle>
          <a:p>
            <a:pPr rtl="0"/>
            <a:r>
              <a:rPr lang="pt-PT" dirty="0"/>
              <a:t>Designer de Produtos</a:t>
            </a:r>
          </a:p>
          <a:p>
            <a:pPr rtl="0"/>
            <a:endParaRPr lang="pt-PT" dirty="0"/>
          </a:p>
        </p:txBody>
      </p:sp>
      <p:sp>
        <p:nvSpPr>
          <p:cNvPr id="12" name="Marcador de Posição do Texto 11">
            <a:extLst>
              <a:ext uri="{FF2B5EF4-FFF2-40B4-BE49-F238E27FC236}">
                <a16:creationId xmlns:a16="http://schemas.microsoft.com/office/drawing/2014/main" id="{0CFF9AF6-AF49-721D-74F3-02EE285F9B7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 rtlCol="0"/>
          <a:lstStyle>
            <a:defPPr>
              <a:defRPr lang="en-US"/>
            </a:defPPr>
          </a:lstStyle>
          <a:p>
            <a:pPr rtl="0"/>
            <a:r>
              <a:rPr lang="pt-PT" dirty="0"/>
              <a:t>Bernardo Cardoso</a:t>
            </a:r>
          </a:p>
        </p:txBody>
      </p:sp>
      <p:pic>
        <p:nvPicPr>
          <p:cNvPr id="340" name="Marcador de Posição da Imagem 339" descr="Retrato de um membro da equipa&#10;">
            <a:extLst>
              <a:ext uri="{FF2B5EF4-FFF2-40B4-BE49-F238E27FC236}">
                <a16:creationId xmlns:a16="http://schemas.microsoft.com/office/drawing/2014/main" id="{365F6FE8-1655-32EB-F3E9-AA1F3D4C917C}"/>
              </a:ext>
            </a:extLst>
          </p:cNvPr>
          <p:cNvPicPr>
            <a:picLocks noGrp="1" noChangeAspect="1"/>
          </p:cNvPicPr>
          <p:nvPr>
            <p:ph type="pic" sz="quarter" idx="23"/>
          </p:nvPr>
        </p:nvPicPr>
        <p:blipFill rotWithShape="1">
          <a:blip r:embed="rId9"/>
          <a:srcRect l="604" r="604"/>
          <a:stretch/>
        </p:blipFill>
        <p:spPr/>
      </p:pic>
      <p:sp>
        <p:nvSpPr>
          <p:cNvPr id="14" name="Marcador de Posição do Texto 13">
            <a:extLst>
              <a:ext uri="{FF2B5EF4-FFF2-40B4-BE49-F238E27FC236}">
                <a16:creationId xmlns:a16="http://schemas.microsoft.com/office/drawing/2014/main" id="{0F53377A-8252-E7D8-7D40-4C89B9255A3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 rtlCol="0"/>
          <a:lstStyle>
            <a:defPPr>
              <a:defRPr lang="en-US"/>
            </a:defPPr>
          </a:lstStyle>
          <a:p>
            <a:pPr rtl="0"/>
            <a:r>
              <a:rPr lang="pt-PT" dirty="0"/>
              <a:t>Vice-Presidente de Marketing</a:t>
            </a:r>
          </a:p>
        </p:txBody>
      </p:sp>
      <p:sp>
        <p:nvSpPr>
          <p:cNvPr id="331" name="Marcador de Posição do Texto 330">
            <a:extLst>
              <a:ext uri="{FF2B5EF4-FFF2-40B4-BE49-F238E27FC236}">
                <a16:creationId xmlns:a16="http://schemas.microsoft.com/office/drawing/2014/main" id="{DCC1D5BB-B381-4435-8D73-3160876452E3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 rtlCol="0"/>
          <a:lstStyle>
            <a:defPPr>
              <a:defRPr lang="en-US"/>
            </a:defPPr>
          </a:lstStyle>
          <a:p>
            <a:pPr rtl="0"/>
            <a:r>
              <a:rPr lang="pt-PT" dirty="0"/>
              <a:t>Rodrigo Sousa</a:t>
            </a:r>
          </a:p>
        </p:txBody>
      </p:sp>
      <p:pic>
        <p:nvPicPr>
          <p:cNvPr id="348" name="Marcador de Posição da Imagem 347" descr="Retrato de um membro da equipa&#10;">
            <a:extLst>
              <a:ext uri="{FF2B5EF4-FFF2-40B4-BE49-F238E27FC236}">
                <a16:creationId xmlns:a16="http://schemas.microsoft.com/office/drawing/2014/main" id="{C962E309-48C6-BE9F-787D-003B75D3E523}"/>
              </a:ext>
            </a:extLst>
          </p:cNvPr>
          <p:cNvPicPr>
            <a:picLocks noGrp="1" noChangeAspect="1"/>
          </p:cNvPicPr>
          <p:nvPr>
            <p:ph type="pic" sz="quarter" idx="34"/>
          </p:nvPr>
        </p:nvPicPr>
        <p:blipFill rotWithShape="1">
          <a:blip r:embed="rId10"/>
          <a:srcRect l="484" r="484"/>
          <a:stretch/>
        </p:blipFill>
        <p:spPr/>
      </p:pic>
      <p:sp>
        <p:nvSpPr>
          <p:cNvPr id="333" name="Marcador de Posição do Texto 332">
            <a:extLst>
              <a:ext uri="{FF2B5EF4-FFF2-40B4-BE49-F238E27FC236}">
                <a16:creationId xmlns:a16="http://schemas.microsoft.com/office/drawing/2014/main" id="{84C24B64-3EF0-852B-E805-FDCC0186A43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 rtlCol="0"/>
          <a:lstStyle>
            <a:defPPr>
              <a:defRPr lang="en-US"/>
            </a:defPPr>
          </a:lstStyle>
          <a:p>
            <a:pPr rtl="0"/>
            <a:r>
              <a:rPr lang="pt-PT" dirty="0"/>
              <a:t>Programador de Conteúdos</a:t>
            </a:r>
          </a:p>
          <a:p>
            <a:pPr rtl="0"/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91761915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Custom 30">
      <a:dk1>
        <a:srgbClr val="000000"/>
      </a:dk1>
      <a:lt1>
        <a:srgbClr val="FFFFFF"/>
      </a:lt1>
      <a:dk2>
        <a:srgbClr val="264653"/>
      </a:dk2>
      <a:lt2>
        <a:srgbClr val="E7E6E6"/>
      </a:lt2>
      <a:accent1>
        <a:srgbClr val="F3EBE8"/>
      </a:accent1>
      <a:accent2>
        <a:srgbClr val="E9C369"/>
      </a:accent2>
      <a:accent3>
        <a:srgbClr val="2A9D8F"/>
      </a:accent3>
      <a:accent4>
        <a:srgbClr val="F3D6CD"/>
      </a:accent4>
      <a:accent5>
        <a:srgbClr val="F3EBE8"/>
      </a:accent5>
      <a:accent6>
        <a:srgbClr val="60717C"/>
      </a:accent6>
      <a:hlink>
        <a:srgbClr val="828683"/>
      </a:hlink>
      <a:folHlink>
        <a:srgbClr val="D08A55"/>
      </a:folHlink>
    </a:clrScheme>
    <a:fontScheme name="Custom 28">
      <a:majorFont>
        <a:latin typeface="Century Gothic"/>
        <a:ea typeface=""/>
        <a:cs typeface=""/>
      </a:majorFont>
      <a:minorFont>
        <a:latin typeface="Univers Condensed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68479793_TF11429527_Win32" id="{766348DA-DC27-44CB-A4E6-5755D677D845}" vid="{2A49468D-CD9E-4C72-B2E7-34969E5B95F6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AB9CED55E8F8543BEFD54205924B97E" ma:contentTypeVersion="15" ma:contentTypeDescription="Create a new document." ma:contentTypeScope="" ma:versionID="7934cfc98febfa177962bc8a36be076c">
  <xsd:schema xmlns:xsd="http://www.w3.org/2001/XMLSchema" xmlns:xs="http://www.w3.org/2001/XMLSchema" xmlns:p="http://schemas.microsoft.com/office/2006/metadata/properties" xmlns:ns2="4f0d45a2-344c-4fe0-9811-4277bf2c2e17" xmlns:ns3="bb13cd20-357b-48a5-aff4-3bb4b52aae3e" targetNamespace="http://schemas.microsoft.com/office/2006/metadata/properties" ma:root="true" ma:fieldsID="aa190bc864bcebc737c679dbb323a16d" ns2:_="" ns3:_="">
    <xsd:import namespace="4f0d45a2-344c-4fe0-9811-4277bf2c2e17"/>
    <xsd:import namespace="bb13cd20-357b-48a5-aff4-3bb4b52aae3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LengthInSecond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f0d45a2-344c-4fe0-9811-4277bf2c2e1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LengthInSeconds" ma:index="12" nillable="true" ma:displayName="MediaLengthInSeconds" ma:hidden="true" ma:internalName="MediaLengthInSeconds" ma:readOnly="true">
      <xsd:simpleType>
        <xsd:restriction base="dms:Unknown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242cf434-6fa7-423d-b9b2-a30b23ae4b81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b13cd20-357b-48a5-aff4-3bb4b52aae3e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48435a69-c5f6-4b2d-823a-b7e1eae613dc}" ma:internalName="TaxCatchAll" ma:showField="CatchAllData" ma:web="bb13cd20-357b-48a5-aff4-3bb4b52aae3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bb13cd20-357b-48a5-aff4-3bb4b52aae3e" xsi:nil="true"/>
    <MediaServiceKeyPoints xmlns="4f0d45a2-344c-4fe0-9811-4277bf2c2e17" xsi:nil="true"/>
    <lcf76f155ced4ddcb4097134ff3c332f xmlns="4f0d45a2-344c-4fe0-9811-4277bf2c2e17">
      <Terms xmlns="http://schemas.microsoft.com/office/infopath/2007/PartnerControls"/>
    </lcf76f155ced4ddcb4097134ff3c332f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D8FFB1B-121F-42B3-9505-C362C55450D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f0d45a2-344c-4fe0-9811-4277bf2c2e17"/>
    <ds:schemaRef ds:uri="bb13cd20-357b-48a5-aff4-3bb4b52aae3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1D9A46C-D3F3-4D45-B248-B831C6B5FC85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  <ds:schemaRef ds:uri="bb13cd20-357b-48a5-aff4-3bb4b52aae3e"/>
    <ds:schemaRef ds:uri="4f0d45a2-344c-4fe0-9811-4277bf2c2e17"/>
  </ds:schemaRefs>
</ds:datastoreItem>
</file>

<file path=customXml/itemProps3.xml><?xml version="1.0" encoding="utf-8"?>
<ds:datastoreItem xmlns:ds="http://schemas.openxmlformats.org/officeDocument/2006/customXml" ds:itemID="{5FA78568-A730-4D3B-A489-FD854E91254A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Geometria moderna</Template>
  <TotalTime>20</TotalTime>
  <Words>588</Words>
  <Application>Microsoft Office PowerPoint</Application>
  <PresentationFormat>Ecrã Panorâmico</PresentationFormat>
  <Paragraphs>156</Paragraphs>
  <Slides>15</Slides>
  <Notes>15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15</vt:i4>
      </vt:variant>
    </vt:vector>
  </HeadingPairs>
  <TitlesOfParts>
    <vt:vector size="22" baseType="lpstr">
      <vt:lpstr>-apple-system</vt:lpstr>
      <vt:lpstr>Arial</vt:lpstr>
      <vt:lpstr>Calibri</vt:lpstr>
      <vt:lpstr>Century Gothic</vt:lpstr>
      <vt:lpstr>Karla</vt:lpstr>
      <vt:lpstr>Univers Condensed Light</vt:lpstr>
      <vt:lpstr>Tema do Office</vt:lpstr>
      <vt:lpstr>Trabalho Prático 1 - TDV</vt:lpstr>
      <vt:lpstr>Agenda</vt:lpstr>
      <vt:lpstr>Introdução </vt:lpstr>
      <vt:lpstr>Objetivos principais</vt:lpstr>
      <vt:lpstr>Desempenho trimestral</vt:lpstr>
      <vt:lpstr>Áreas de crescimento</vt:lpstr>
      <vt:lpstr>As oportunidades de negócio são como autocarros. Há de  vir sempre outra.</vt:lpstr>
      <vt:lpstr>Conheça a nossa equipa</vt:lpstr>
      <vt:lpstr>Conheça a nossa equipa alargada</vt:lpstr>
      <vt:lpstr>Plano para  o lança-mento do produto </vt:lpstr>
      <vt:lpstr>Linha Cronológica</vt:lpstr>
      <vt:lpstr>Áreas de foco</vt:lpstr>
      <vt:lpstr>Como podemos chegar lá</vt:lpstr>
      <vt:lpstr>Resumo </vt:lpstr>
      <vt:lpstr>Obrigado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Trabalho Prático 1 - TDV</dc:title>
  <dc:creator>Ismael Morais</dc:creator>
  <cp:lastModifiedBy>Ismael Morais</cp:lastModifiedBy>
  <cp:revision>1</cp:revision>
  <dcterms:created xsi:type="dcterms:W3CDTF">2023-05-08T17:17:00Z</dcterms:created>
  <dcterms:modified xsi:type="dcterms:W3CDTF">2023-05-08T17:37:27Z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0x0101003AB9CED55E8F8543BEFD54205924B97E</vt:lpwstr>
  </property>
  <property fmtid="{D5CDD505-2E9C-101B-9397-08002B2CF9AE}" pid="3" name="MediaServiceImageTags">
    <vt:lpwstr/>
  </property>
</Properties>
</file>